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CFC"/>
    <a:srgbClr val="0CDFFC"/>
    <a:srgbClr val="F711EC"/>
    <a:srgbClr val="A23ECA"/>
    <a:srgbClr val="22F0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DA27BC-547F-4288-8579-3CA451CD68E1}" v="152" dt="2023-07-24T12:52:17.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7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ng, Nicola     / MD_PUK-SA" userId="14828f5b-5e1b-4127-8cb6-34ac35718deb" providerId="ADAL" clId="{78DA27BC-547F-4288-8579-3CA451CD68E1}"/>
    <pc:docChg chg="undo custSel addSld delSld modSld modMainMaster">
      <pc:chgData name="King, Nicola     / MD_PUK-SA" userId="14828f5b-5e1b-4127-8cb6-34ac35718deb" providerId="ADAL" clId="{78DA27BC-547F-4288-8579-3CA451CD68E1}" dt="2023-07-24T12:54:59.786" v="1977" actId="1076"/>
      <pc:docMkLst>
        <pc:docMk/>
      </pc:docMkLst>
      <pc:sldChg chg="addSp delSp modSp mod">
        <pc:chgData name="King, Nicola     / MD_PUK-SA" userId="14828f5b-5e1b-4127-8cb6-34ac35718deb" providerId="ADAL" clId="{78DA27BC-547F-4288-8579-3CA451CD68E1}" dt="2023-07-24T12:54:59.786" v="1977" actId="1076"/>
        <pc:sldMkLst>
          <pc:docMk/>
          <pc:sldMk cId="3675346634" sldId="256"/>
        </pc:sldMkLst>
        <pc:spChg chg="del mod">
          <ac:chgData name="King, Nicola     / MD_PUK-SA" userId="14828f5b-5e1b-4127-8cb6-34ac35718deb" providerId="ADAL" clId="{78DA27BC-547F-4288-8579-3CA451CD68E1}" dt="2023-07-21T11:59:29.097" v="1259" actId="478"/>
          <ac:spMkLst>
            <pc:docMk/>
            <pc:sldMk cId="3675346634" sldId="256"/>
            <ac:spMk id="2" creationId="{9DFB30C8-3E10-4F36-8A36-53CA011D0B8E}"/>
          </ac:spMkLst>
        </pc:spChg>
        <pc:spChg chg="add mod">
          <ac:chgData name="King, Nicola     / MD_PUK-SA" userId="14828f5b-5e1b-4127-8cb6-34ac35718deb" providerId="ADAL" clId="{78DA27BC-547F-4288-8579-3CA451CD68E1}" dt="2023-07-24T11:57:30.843" v="1422" actId="14100"/>
          <ac:spMkLst>
            <pc:docMk/>
            <pc:sldMk cId="3675346634" sldId="256"/>
            <ac:spMk id="3" creationId="{8FE47EEC-34B2-472C-4A23-C94008755727}"/>
          </ac:spMkLst>
        </pc:spChg>
        <pc:spChg chg="mod">
          <ac:chgData name="King, Nicola     / MD_PUK-SA" userId="14828f5b-5e1b-4127-8cb6-34ac35718deb" providerId="ADAL" clId="{78DA27BC-547F-4288-8579-3CA451CD68E1}" dt="2023-07-24T11:55:49.511" v="1403" actId="14100"/>
          <ac:spMkLst>
            <pc:docMk/>
            <pc:sldMk cId="3675346634" sldId="256"/>
            <ac:spMk id="5" creationId="{EACA6CDF-C014-4110-95B1-FF0B2DD244A0}"/>
          </ac:spMkLst>
        </pc:spChg>
        <pc:spChg chg="add mod">
          <ac:chgData name="King, Nicola     / MD_PUK-SA" userId="14828f5b-5e1b-4127-8cb6-34ac35718deb" providerId="ADAL" clId="{78DA27BC-547F-4288-8579-3CA451CD68E1}" dt="2023-07-24T11:57:43.482" v="1424" actId="14100"/>
          <ac:spMkLst>
            <pc:docMk/>
            <pc:sldMk cId="3675346634" sldId="256"/>
            <ac:spMk id="6" creationId="{F6168F9C-FC8D-29EE-94C4-F7F0C45A65DB}"/>
          </ac:spMkLst>
        </pc:spChg>
        <pc:spChg chg="mod">
          <ac:chgData name="King, Nicola     / MD_PUK-SA" userId="14828f5b-5e1b-4127-8cb6-34ac35718deb" providerId="ADAL" clId="{78DA27BC-547F-4288-8579-3CA451CD68E1}" dt="2023-07-24T12:54:59.786" v="1977" actId="1076"/>
          <ac:spMkLst>
            <pc:docMk/>
            <pc:sldMk cId="3675346634" sldId="256"/>
            <ac:spMk id="8" creationId="{661E6019-CD6F-4D42-B7F5-15DE6073D17F}"/>
          </ac:spMkLst>
        </pc:spChg>
        <pc:spChg chg="del">
          <ac:chgData name="King, Nicola     / MD_PUK-SA" userId="14828f5b-5e1b-4127-8cb6-34ac35718deb" providerId="ADAL" clId="{78DA27BC-547F-4288-8579-3CA451CD68E1}" dt="2023-07-21T11:59:07.076" v="1250" actId="478"/>
          <ac:spMkLst>
            <pc:docMk/>
            <pc:sldMk cId="3675346634" sldId="256"/>
            <ac:spMk id="16" creationId="{3FBC638A-4B83-4502-9467-10D4F855AC12}"/>
          </ac:spMkLst>
        </pc:spChg>
        <pc:spChg chg="del">
          <ac:chgData name="King, Nicola     / MD_PUK-SA" userId="14828f5b-5e1b-4127-8cb6-34ac35718deb" providerId="ADAL" clId="{78DA27BC-547F-4288-8579-3CA451CD68E1}" dt="2023-07-21T12:00:38.024" v="1266" actId="478"/>
          <ac:spMkLst>
            <pc:docMk/>
            <pc:sldMk cId="3675346634" sldId="256"/>
            <ac:spMk id="21" creationId="{0C2FD69B-2C35-4254-A0FB-7BD15A6FDF2C}"/>
          </ac:spMkLst>
        </pc:spChg>
        <pc:spChg chg="del">
          <ac:chgData name="King, Nicola     / MD_PUK-SA" userId="14828f5b-5e1b-4127-8cb6-34ac35718deb" providerId="ADAL" clId="{78DA27BC-547F-4288-8579-3CA451CD68E1}" dt="2023-07-21T12:00:37.135" v="1265" actId="478"/>
          <ac:spMkLst>
            <pc:docMk/>
            <pc:sldMk cId="3675346634" sldId="256"/>
            <ac:spMk id="22" creationId="{21F153C4-7F84-4071-A267-C2F982C35BBF}"/>
          </ac:spMkLst>
        </pc:spChg>
        <pc:spChg chg="mod">
          <ac:chgData name="King, Nicola     / MD_PUK-SA" userId="14828f5b-5e1b-4127-8cb6-34ac35718deb" providerId="ADAL" clId="{78DA27BC-547F-4288-8579-3CA451CD68E1}" dt="2023-07-24T11:57:03.835" v="1417" actId="14100"/>
          <ac:spMkLst>
            <pc:docMk/>
            <pc:sldMk cId="3675346634" sldId="256"/>
            <ac:spMk id="23" creationId="{16C5F92D-D6D9-4EEC-8BAC-FD61D6745D2A}"/>
          </ac:spMkLst>
        </pc:spChg>
        <pc:spChg chg="mod">
          <ac:chgData name="King, Nicola     / MD_PUK-SA" userId="14828f5b-5e1b-4127-8cb6-34ac35718deb" providerId="ADAL" clId="{78DA27BC-547F-4288-8579-3CA451CD68E1}" dt="2023-07-24T11:57:07.626" v="1418" actId="1076"/>
          <ac:spMkLst>
            <pc:docMk/>
            <pc:sldMk cId="3675346634" sldId="256"/>
            <ac:spMk id="26" creationId="{10620B0F-339D-48F8-9B18-73D31D43D91E}"/>
          </ac:spMkLst>
        </pc:spChg>
        <pc:spChg chg="mod">
          <ac:chgData name="King, Nicola     / MD_PUK-SA" userId="14828f5b-5e1b-4127-8cb6-34ac35718deb" providerId="ADAL" clId="{78DA27BC-547F-4288-8579-3CA451CD68E1}" dt="2023-07-24T11:57:10.665" v="1419" actId="1076"/>
          <ac:spMkLst>
            <pc:docMk/>
            <pc:sldMk cId="3675346634" sldId="256"/>
            <ac:spMk id="27" creationId="{554FE126-8D77-4321-B2C0-1FC915627ED9}"/>
          </ac:spMkLst>
        </pc:spChg>
        <pc:spChg chg="del mod">
          <ac:chgData name="King, Nicola     / MD_PUK-SA" userId="14828f5b-5e1b-4127-8cb6-34ac35718deb" providerId="ADAL" clId="{78DA27BC-547F-4288-8579-3CA451CD68E1}" dt="2023-07-21T11:59:08.433" v="1252" actId="478"/>
          <ac:spMkLst>
            <pc:docMk/>
            <pc:sldMk cId="3675346634" sldId="256"/>
            <ac:spMk id="28" creationId="{72399395-9C8E-4BBA-A41F-864EEE444CB8}"/>
          </ac:spMkLst>
        </pc:spChg>
        <pc:spChg chg="mod">
          <ac:chgData name="King, Nicola     / MD_PUK-SA" userId="14828f5b-5e1b-4127-8cb6-34ac35718deb" providerId="ADAL" clId="{78DA27BC-547F-4288-8579-3CA451CD68E1}" dt="2023-07-21T12:00:56.313" v="1299" actId="1035"/>
          <ac:spMkLst>
            <pc:docMk/>
            <pc:sldMk cId="3675346634" sldId="256"/>
            <ac:spMk id="43" creationId="{AB0D060F-D83B-4603-99AE-55D4BC235835}"/>
          </ac:spMkLst>
        </pc:spChg>
        <pc:spChg chg="mod">
          <ac:chgData name="King, Nicola     / MD_PUK-SA" userId="14828f5b-5e1b-4127-8cb6-34ac35718deb" providerId="ADAL" clId="{78DA27BC-547F-4288-8579-3CA451CD68E1}" dt="2023-07-21T12:00:56.313" v="1299" actId="1035"/>
          <ac:spMkLst>
            <pc:docMk/>
            <pc:sldMk cId="3675346634" sldId="256"/>
            <ac:spMk id="44" creationId="{16834EF2-1031-49FC-93A8-D2F1DEAAE4CC}"/>
          </ac:spMkLst>
        </pc:spChg>
        <pc:picChg chg="add mod">
          <ac:chgData name="King, Nicola     / MD_PUK-SA" userId="14828f5b-5e1b-4127-8cb6-34ac35718deb" providerId="ADAL" clId="{78DA27BC-547F-4288-8579-3CA451CD68E1}" dt="2023-07-19T13:51:29.917" v="369"/>
          <ac:picMkLst>
            <pc:docMk/>
            <pc:sldMk cId="3675346634" sldId="256"/>
            <ac:picMk id="3" creationId="{7DECF4EE-24FE-4C0F-9E97-4A2A11B8456E}"/>
          </ac:picMkLst>
        </pc:picChg>
        <pc:picChg chg="ord">
          <ac:chgData name="King, Nicola     / MD_PUK-SA" userId="14828f5b-5e1b-4127-8cb6-34ac35718deb" providerId="ADAL" clId="{78DA27BC-547F-4288-8579-3CA451CD68E1}" dt="2023-07-19T13:52:41.720" v="376" actId="167"/>
          <ac:picMkLst>
            <pc:docMk/>
            <pc:sldMk cId="3675346634" sldId="256"/>
            <ac:picMk id="4" creationId="{7D515143-7290-43C6-9F3D-4693A5D59803}"/>
          </ac:picMkLst>
        </pc:picChg>
        <pc:picChg chg="add mod">
          <ac:chgData name="King, Nicola     / MD_PUK-SA" userId="14828f5b-5e1b-4127-8cb6-34ac35718deb" providerId="ADAL" clId="{78DA27BC-547F-4288-8579-3CA451CD68E1}" dt="2023-07-19T13:51:29.917" v="369"/>
          <ac:picMkLst>
            <pc:docMk/>
            <pc:sldMk cId="3675346634" sldId="256"/>
            <ac:picMk id="6" creationId="{13132621-6D37-4C24-B6B6-AAC7C5CDC29A}"/>
          </ac:picMkLst>
        </pc:picChg>
        <pc:picChg chg="add mod">
          <ac:chgData name="King, Nicola     / MD_PUK-SA" userId="14828f5b-5e1b-4127-8cb6-34ac35718deb" providerId="ADAL" clId="{78DA27BC-547F-4288-8579-3CA451CD68E1}" dt="2023-07-19T13:51:29.917" v="369"/>
          <ac:picMkLst>
            <pc:docMk/>
            <pc:sldMk cId="3675346634" sldId="256"/>
            <ac:picMk id="7" creationId="{244F3F9E-EE49-BDD1-8236-5A91E44E6A37}"/>
          </ac:picMkLst>
        </pc:picChg>
        <pc:picChg chg="del">
          <ac:chgData name="King, Nicola     / MD_PUK-SA" userId="14828f5b-5e1b-4127-8cb6-34ac35718deb" providerId="ADAL" clId="{78DA27BC-547F-4288-8579-3CA451CD68E1}" dt="2023-07-19T13:50:21.917" v="365" actId="478"/>
          <ac:picMkLst>
            <pc:docMk/>
            <pc:sldMk cId="3675346634" sldId="256"/>
            <ac:picMk id="7" creationId="{7EF63269-6DFF-459D-A5FB-572977E92B5A}"/>
          </ac:picMkLst>
        </pc:picChg>
        <pc:picChg chg="add mod">
          <ac:chgData name="King, Nicola     / MD_PUK-SA" userId="14828f5b-5e1b-4127-8cb6-34ac35718deb" providerId="ADAL" clId="{78DA27BC-547F-4288-8579-3CA451CD68E1}" dt="2023-07-24T11:57:49.988" v="1425" actId="14100"/>
          <ac:picMkLst>
            <pc:docMk/>
            <pc:sldMk cId="3675346634" sldId="256"/>
            <ac:picMk id="7" creationId="{D0DB867E-E696-9680-90B0-00DDD7CCC35B}"/>
          </ac:picMkLst>
        </pc:picChg>
        <pc:picChg chg="add mod ord">
          <ac:chgData name="King, Nicola     / MD_PUK-SA" userId="14828f5b-5e1b-4127-8cb6-34ac35718deb" providerId="ADAL" clId="{78DA27BC-547F-4288-8579-3CA451CD68E1}" dt="2023-07-19T13:52:49.706" v="382" actId="1035"/>
          <ac:picMkLst>
            <pc:docMk/>
            <pc:sldMk cId="3675346634" sldId="256"/>
            <ac:picMk id="10" creationId="{D28D9AA5-DE7C-C1A6-34A9-F536B6B0C2BA}"/>
          </ac:picMkLst>
        </pc:picChg>
        <pc:picChg chg="del">
          <ac:chgData name="King, Nicola     / MD_PUK-SA" userId="14828f5b-5e1b-4127-8cb6-34ac35718deb" providerId="ADAL" clId="{78DA27BC-547F-4288-8579-3CA451CD68E1}" dt="2023-07-21T11:59:10.169" v="1254" actId="478"/>
          <ac:picMkLst>
            <pc:docMk/>
            <pc:sldMk cId="3675346634" sldId="256"/>
            <ac:picMk id="24" creationId="{C3B9B2D1-1510-4D15-B302-1D6B19507E96}"/>
          </ac:picMkLst>
        </pc:picChg>
        <pc:picChg chg="del">
          <ac:chgData name="King, Nicola     / MD_PUK-SA" userId="14828f5b-5e1b-4127-8cb6-34ac35718deb" providerId="ADAL" clId="{78DA27BC-547F-4288-8579-3CA451CD68E1}" dt="2023-07-21T11:59:27.470" v="1258" actId="478"/>
          <ac:picMkLst>
            <pc:docMk/>
            <pc:sldMk cId="3675346634" sldId="256"/>
            <ac:picMk id="25" creationId="{CB7C630F-3536-4D19-948E-9BF157EBE186}"/>
          </ac:picMkLst>
        </pc:picChg>
        <pc:picChg chg="del">
          <ac:chgData name="King, Nicola     / MD_PUK-SA" userId="14828f5b-5e1b-4127-8cb6-34ac35718deb" providerId="ADAL" clId="{78DA27BC-547F-4288-8579-3CA451CD68E1}" dt="2023-07-21T11:59:09.346" v="1253" actId="478"/>
          <ac:picMkLst>
            <pc:docMk/>
            <pc:sldMk cId="3675346634" sldId="256"/>
            <ac:picMk id="31" creationId="{2AD7ACFF-6EAC-41C9-8786-E6FE7406A16B}"/>
          </ac:picMkLst>
        </pc:picChg>
      </pc:sldChg>
      <pc:sldChg chg="addSp delSp modSp mod">
        <pc:chgData name="King, Nicola     / MD_PUK-SA" userId="14828f5b-5e1b-4127-8cb6-34ac35718deb" providerId="ADAL" clId="{78DA27BC-547F-4288-8579-3CA451CD68E1}" dt="2023-07-24T12:54:08.280" v="1975" actId="1076"/>
        <pc:sldMkLst>
          <pc:docMk/>
          <pc:sldMk cId="543144759" sldId="257"/>
        </pc:sldMkLst>
        <pc:spChg chg="add mod">
          <ac:chgData name="King, Nicola     / MD_PUK-SA" userId="14828f5b-5e1b-4127-8cb6-34ac35718deb" providerId="ADAL" clId="{78DA27BC-547F-4288-8579-3CA451CD68E1}" dt="2023-07-24T12:43:26.792" v="1738" actId="6549"/>
          <ac:spMkLst>
            <pc:docMk/>
            <pc:sldMk cId="543144759" sldId="257"/>
            <ac:spMk id="3" creationId="{2451259D-C720-535C-767B-499E22B64906}"/>
          </ac:spMkLst>
        </pc:spChg>
        <pc:spChg chg="add mod">
          <ac:chgData name="King, Nicola     / MD_PUK-SA" userId="14828f5b-5e1b-4127-8cb6-34ac35718deb" providerId="ADAL" clId="{78DA27BC-547F-4288-8579-3CA451CD68E1}" dt="2023-07-24T12:54:08.280" v="1975" actId="1076"/>
          <ac:spMkLst>
            <pc:docMk/>
            <pc:sldMk cId="543144759" sldId="257"/>
            <ac:spMk id="5" creationId="{883EA720-6305-EDD0-3311-77BD18A934E6}"/>
          </ac:spMkLst>
        </pc:spChg>
        <pc:spChg chg="add del mod">
          <ac:chgData name="King, Nicola     / MD_PUK-SA" userId="14828f5b-5e1b-4127-8cb6-34ac35718deb" providerId="ADAL" clId="{78DA27BC-547F-4288-8579-3CA451CD68E1}" dt="2023-07-21T11:58:53.641" v="1249" actId="478"/>
          <ac:spMkLst>
            <pc:docMk/>
            <pc:sldMk cId="543144759" sldId="257"/>
            <ac:spMk id="5" creationId="{EC73FF8D-FCF0-7927-C101-CE6C79F8CEFC}"/>
          </ac:spMkLst>
        </pc:spChg>
        <pc:spChg chg="del">
          <ac:chgData name="King, Nicola     / MD_PUK-SA" userId="14828f5b-5e1b-4127-8cb6-34ac35718deb" providerId="ADAL" clId="{78DA27BC-547F-4288-8579-3CA451CD68E1}" dt="2023-07-21T11:58:06.914" v="1244" actId="478"/>
          <ac:spMkLst>
            <pc:docMk/>
            <pc:sldMk cId="543144759" sldId="257"/>
            <ac:spMk id="7" creationId="{AF77114B-78CA-4C17-981C-CD0934CACE38}"/>
          </ac:spMkLst>
        </pc:spChg>
        <pc:spChg chg="del mod">
          <ac:chgData name="King, Nicola     / MD_PUK-SA" userId="14828f5b-5e1b-4127-8cb6-34ac35718deb" providerId="ADAL" clId="{78DA27BC-547F-4288-8579-3CA451CD68E1}" dt="2023-07-21T11:58:06.075" v="1243" actId="478"/>
          <ac:spMkLst>
            <pc:docMk/>
            <pc:sldMk cId="543144759" sldId="257"/>
            <ac:spMk id="8" creationId="{2BA9BC1B-E303-493E-A4FA-66C3A8589513}"/>
          </ac:spMkLst>
        </pc:spChg>
        <pc:spChg chg="mod">
          <ac:chgData name="King, Nicola     / MD_PUK-SA" userId="14828f5b-5e1b-4127-8cb6-34ac35718deb" providerId="ADAL" clId="{78DA27BC-547F-4288-8579-3CA451CD68E1}" dt="2023-07-24T12:51:54.404" v="1969" actId="14100"/>
          <ac:spMkLst>
            <pc:docMk/>
            <pc:sldMk cId="543144759" sldId="257"/>
            <ac:spMk id="9" creationId="{A8827F1D-F7F4-47F5-93A6-2639AA7D34BC}"/>
          </ac:spMkLst>
        </pc:spChg>
        <pc:spChg chg="add mod">
          <ac:chgData name="King, Nicola     / MD_PUK-SA" userId="14828f5b-5e1b-4127-8cb6-34ac35718deb" providerId="ADAL" clId="{78DA27BC-547F-4288-8579-3CA451CD68E1}" dt="2023-07-24T12:43:58.657" v="1747" actId="1076"/>
          <ac:spMkLst>
            <pc:docMk/>
            <pc:sldMk cId="543144759" sldId="257"/>
            <ac:spMk id="10" creationId="{C60D7288-B740-A62E-F86A-965F57CE4E47}"/>
          </ac:spMkLst>
        </pc:spChg>
        <pc:spChg chg="del mod">
          <ac:chgData name="King, Nicola     / MD_PUK-SA" userId="14828f5b-5e1b-4127-8cb6-34ac35718deb" providerId="ADAL" clId="{78DA27BC-547F-4288-8579-3CA451CD68E1}" dt="2023-07-21T12:01:49.342" v="1309" actId="478"/>
          <ac:spMkLst>
            <pc:docMk/>
            <pc:sldMk cId="543144759" sldId="257"/>
            <ac:spMk id="12" creationId="{20AE66D2-EBE4-46E7-9EA4-12CB76D751F5}"/>
          </ac:spMkLst>
        </pc:spChg>
        <pc:spChg chg="del">
          <ac:chgData name="King, Nicola     / MD_PUK-SA" userId="14828f5b-5e1b-4127-8cb6-34ac35718deb" providerId="ADAL" clId="{78DA27BC-547F-4288-8579-3CA451CD68E1}" dt="2023-07-21T12:01:55.203" v="1315" actId="478"/>
          <ac:spMkLst>
            <pc:docMk/>
            <pc:sldMk cId="543144759" sldId="257"/>
            <ac:spMk id="13" creationId="{8C3F921D-8482-458F-B667-3F2D7F0D9B6C}"/>
          </ac:spMkLst>
        </pc:spChg>
        <pc:spChg chg="add mod ord">
          <ac:chgData name="King, Nicola     / MD_PUK-SA" userId="14828f5b-5e1b-4127-8cb6-34ac35718deb" providerId="ADAL" clId="{78DA27BC-547F-4288-8579-3CA451CD68E1}" dt="2023-07-24T12:42:30.410" v="1683" actId="14100"/>
          <ac:spMkLst>
            <pc:docMk/>
            <pc:sldMk cId="543144759" sldId="257"/>
            <ac:spMk id="15" creationId="{A0AC037C-E77E-007D-C57B-9656B14696C8}"/>
          </ac:spMkLst>
        </pc:spChg>
        <pc:spChg chg="del">
          <ac:chgData name="King, Nicola     / MD_PUK-SA" userId="14828f5b-5e1b-4127-8cb6-34ac35718deb" providerId="ADAL" clId="{78DA27BC-547F-4288-8579-3CA451CD68E1}" dt="2023-07-21T12:01:54.326" v="1314" actId="478"/>
          <ac:spMkLst>
            <pc:docMk/>
            <pc:sldMk cId="543144759" sldId="257"/>
            <ac:spMk id="17" creationId="{B2DF9AB3-BB22-42EF-8EBC-74051829ED5C}"/>
          </ac:spMkLst>
        </pc:spChg>
        <pc:spChg chg="del">
          <ac:chgData name="King, Nicola     / MD_PUK-SA" userId="14828f5b-5e1b-4127-8cb6-34ac35718deb" providerId="ADAL" clId="{78DA27BC-547F-4288-8579-3CA451CD68E1}" dt="2023-07-21T12:01:50.582" v="1311" actId="478"/>
          <ac:spMkLst>
            <pc:docMk/>
            <pc:sldMk cId="543144759" sldId="257"/>
            <ac:spMk id="18" creationId="{78C5F59F-19DD-49A3-A2F2-8F969CE7D387}"/>
          </ac:spMkLst>
        </pc:spChg>
        <pc:spChg chg="mod">
          <ac:chgData name="King, Nicola     / MD_PUK-SA" userId="14828f5b-5e1b-4127-8cb6-34ac35718deb" providerId="ADAL" clId="{78DA27BC-547F-4288-8579-3CA451CD68E1}" dt="2023-07-24T12:51:35.370" v="1966" actId="20577"/>
          <ac:spMkLst>
            <pc:docMk/>
            <pc:sldMk cId="543144759" sldId="257"/>
            <ac:spMk id="19" creationId="{A98CA3E7-96CA-4696-A135-6406CE0F43E9}"/>
          </ac:spMkLst>
        </pc:spChg>
        <pc:spChg chg="del mod">
          <ac:chgData name="King, Nicola     / MD_PUK-SA" userId="14828f5b-5e1b-4127-8cb6-34ac35718deb" providerId="ADAL" clId="{78DA27BC-547F-4288-8579-3CA451CD68E1}" dt="2023-07-21T12:01:51.795" v="1313" actId="478"/>
          <ac:spMkLst>
            <pc:docMk/>
            <pc:sldMk cId="543144759" sldId="257"/>
            <ac:spMk id="20" creationId="{5B841D7B-2D0F-439E-AFDF-78F1AE1468C5}"/>
          </ac:spMkLst>
        </pc:spChg>
        <pc:spChg chg="del mod">
          <ac:chgData name="King, Nicola     / MD_PUK-SA" userId="14828f5b-5e1b-4127-8cb6-34ac35718deb" providerId="ADAL" clId="{78DA27BC-547F-4288-8579-3CA451CD68E1}" dt="2023-07-13T08:31:01.803" v="22"/>
          <ac:spMkLst>
            <pc:docMk/>
            <pc:sldMk cId="543144759" sldId="257"/>
            <ac:spMk id="21" creationId="{55E4E363-0B1E-4DAC-985F-7AADEA50A646}"/>
          </ac:spMkLst>
        </pc:spChg>
        <pc:picChg chg="add mod ord">
          <ac:chgData name="King, Nicola     / MD_PUK-SA" userId="14828f5b-5e1b-4127-8cb6-34ac35718deb" providerId="ADAL" clId="{78DA27BC-547F-4288-8579-3CA451CD68E1}" dt="2023-07-19T13:51:59.021" v="372" actId="167"/>
          <ac:picMkLst>
            <pc:docMk/>
            <pc:sldMk cId="543144759" sldId="257"/>
            <ac:picMk id="2" creationId="{4936D091-AFDD-C28E-FBFF-A92B8992BC43}"/>
          </ac:picMkLst>
        </pc:picChg>
        <pc:picChg chg="add del mod">
          <ac:chgData name="King, Nicola     / MD_PUK-SA" userId="14828f5b-5e1b-4127-8cb6-34ac35718deb" providerId="ADAL" clId="{78DA27BC-547F-4288-8579-3CA451CD68E1}" dt="2023-07-24T12:46:54.998" v="1764" actId="478"/>
          <ac:picMkLst>
            <pc:docMk/>
            <pc:sldMk cId="543144759" sldId="257"/>
            <ac:picMk id="4" creationId="{C19C600F-7CB1-3AAB-B342-E08A66925D64}"/>
          </ac:picMkLst>
        </pc:picChg>
        <pc:picChg chg="add mod">
          <ac:chgData name="King, Nicola     / MD_PUK-SA" userId="14828f5b-5e1b-4127-8cb6-34ac35718deb" providerId="ADAL" clId="{78DA27BC-547F-4288-8579-3CA451CD68E1}" dt="2023-07-24T12:43:56.317" v="1746" actId="1076"/>
          <ac:picMkLst>
            <pc:docMk/>
            <pc:sldMk cId="543144759" sldId="257"/>
            <ac:picMk id="6" creationId="{A2A66787-D2E6-0EF3-916B-3270B34F05CB}"/>
          </ac:picMkLst>
        </pc:picChg>
        <pc:picChg chg="add del mod">
          <ac:chgData name="King, Nicola     / MD_PUK-SA" userId="14828f5b-5e1b-4127-8cb6-34ac35718deb" providerId="ADAL" clId="{78DA27BC-547F-4288-8579-3CA451CD68E1}" dt="2023-07-24T12:46:38.626" v="1748" actId="478"/>
          <ac:picMkLst>
            <pc:docMk/>
            <pc:sldMk cId="543144759" sldId="257"/>
            <ac:picMk id="8" creationId="{FF6B2744-E9D8-FE46-3792-B1BF08B0550F}"/>
          </ac:picMkLst>
        </pc:picChg>
        <pc:picChg chg="add del mod">
          <ac:chgData name="King, Nicola     / MD_PUK-SA" userId="14828f5b-5e1b-4127-8cb6-34ac35718deb" providerId="ADAL" clId="{78DA27BC-547F-4288-8579-3CA451CD68E1}" dt="2023-07-24T12:46:57.250" v="1765" actId="478"/>
          <ac:picMkLst>
            <pc:docMk/>
            <pc:sldMk cId="543144759" sldId="257"/>
            <ac:picMk id="11" creationId="{6FDC5BF8-FBA4-D679-38E3-359BB654E364}"/>
          </ac:picMkLst>
        </pc:picChg>
        <pc:picChg chg="add mod">
          <ac:chgData name="King, Nicola     / MD_PUK-SA" userId="14828f5b-5e1b-4127-8cb6-34ac35718deb" providerId="ADAL" clId="{78DA27BC-547F-4288-8579-3CA451CD68E1}" dt="2023-07-24T12:46:51.766" v="1763" actId="14100"/>
          <ac:picMkLst>
            <pc:docMk/>
            <pc:sldMk cId="543144759" sldId="257"/>
            <ac:picMk id="13" creationId="{42666595-BE61-9D45-F966-3B34CA50017C}"/>
          </ac:picMkLst>
        </pc:picChg>
        <pc:picChg chg="del">
          <ac:chgData name="King, Nicola     / MD_PUK-SA" userId="14828f5b-5e1b-4127-8cb6-34ac35718deb" providerId="ADAL" clId="{78DA27BC-547F-4288-8579-3CA451CD68E1}" dt="2023-07-21T12:01:49.868" v="1310" actId="478"/>
          <ac:picMkLst>
            <pc:docMk/>
            <pc:sldMk cId="543144759" sldId="257"/>
            <ac:picMk id="14" creationId="{62C7C7CB-848F-4876-9AA6-3F148CE78235}"/>
          </ac:picMkLst>
        </pc:picChg>
        <pc:picChg chg="mod">
          <ac:chgData name="King, Nicola     / MD_PUK-SA" userId="14828f5b-5e1b-4127-8cb6-34ac35718deb" providerId="ADAL" clId="{78DA27BC-547F-4288-8579-3CA451CD68E1}" dt="2023-07-24T12:52:03.783" v="1970" actId="1076"/>
          <ac:picMkLst>
            <pc:docMk/>
            <pc:sldMk cId="543144759" sldId="257"/>
            <ac:picMk id="16" creationId="{DCC25A56-AB8F-43F5-BECB-765567E26B9C}"/>
          </ac:picMkLst>
        </pc:picChg>
        <pc:picChg chg="add mod">
          <ac:chgData name="King, Nicola     / MD_PUK-SA" userId="14828f5b-5e1b-4127-8cb6-34ac35718deb" providerId="ADAL" clId="{78DA27BC-547F-4288-8579-3CA451CD68E1}" dt="2023-07-24T12:52:10.826" v="1973" actId="1076"/>
          <ac:picMkLst>
            <pc:docMk/>
            <pc:sldMk cId="543144759" sldId="257"/>
            <ac:picMk id="17" creationId="{7D402DAD-107B-9244-1039-88E4CBC50813}"/>
          </ac:picMkLst>
        </pc:picChg>
        <pc:picChg chg="add del mod">
          <ac:chgData name="King, Nicola     / MD_PUK-SA" userId="14828f5b-5e1b-4127-8cb6-34ac35718deb" providerId="ADAL" clId="{78DA27BC-547F-4288-8579-3CA451CD68E1}" dt="2023-07-21T11:58:03.943" v="1242" actId="478"/>
          <ac:picMkLst>
            <pc:docMk/>
            <pc:sldMk cId="543144759" sldId="257"/>
            <ac:picMk id="1026" creationId="{DBF81ABB-843A-4EE1-4239-AF2F13167CBE}"/>
          </ac:picMkLst>
        </pc:picChg>
        <pc:picChg chg="mod">
          <ac:chgData name="King, Nicola     / MD_PUK-SA" userId="14828f5b-5e1b-4127-8cb6-34ac35718deb" providerId="ADAL" clId="{78DA27BC-547F-4288-8579-3CA451CD68E1}" dt="2023-07-24T12:52:17.986" v="1974" actId="1076"/>
          <ac:picMkLst>
            <pc:docMk/>
            <pc:sldMk cId="543144759" sldId="257"/>
            <ac:picMk id="1027" creationId="{7955643A-603D-4082-94BE-6CBCB26742B0}"/>
          </ac:picMkLst>
        </pc:picChg>
      </pc:sldChg>
      <pc:sldChg chg="addSp delSp modSp new del mod">
        <pc:chgData name="King, Nicola     / MD_PUK-SA" userId="14828f5b-5e1b-4127-8cb6-34ac35718deb" providerId="ADAL" clId="{78DA27BC-547F-4288-8579-3CA451CD68E1}" dt="2023-07-19T13:50:08.770" v="364" actId="47"/>
        <pc:sldMkLst>
          <pc:docMk/>
          <pc:sldMk cId="1749563413" sldId="258"/>
        </pc:sldMkLst>
        <pc:spChg chg="del">
          <ac:chgData name="King, Nicola     / MD_PUK-SA" userId="14828f5b-5e1b-4127-8cb6-34ac35718deb" providerId="ADAL" clId="{78DA27BC-547F-4288-8579-3CA451CD68E1}" dt="2023-07-19T13:41:39.881" v="301" actId="478"/>
          <ac:spMkLst>
            <pc:docMk/>
            <pc:sldMk cId="1749563413" sldId="258"/>
            <ac:spMk id="2" creationId="{DE52513B-ADCF-C267-8138-0B1FA1E4C450}"/>
          </ac:spMkLst>
        </pc:spChg>
        <pc:spChg chg="del">
          <ac:chgData name="King, Nicola     / MD_PUK-SA" userId="14828f5b-5e1b-4127-8cb6-34ac35718deb" providerId="ADAL" clId="{78DA27BC-547F-4288-8579-3CA451CD68E1}" dt="2023-07-19T13:41:41.003" v="302" actId="478"/>
          <ac:spMkLst>
            <pc:docMk/>
            <pc:sldMk cId="1749563413" sldId="258"/>
            <ac:spMk id="3" creationId="{8A99349A-A07E-C999-0DD3-9CE286EA2804}"/>
          </ac:spMkLst>
        </pc:spChg>
        <pc:spChg chg="add mod">
          <ac:chgData name="King, Nicola     / MD_PUK-SA" userId="14828f5b-5e1b-4127-8cb6-34ac35718deb" providerId="ADAL" clId="{78DA27BC-547F-4288-8579-3CA451CD68E1}" dt="2023-07-19T13:44:46.594" v="310" actId="14100"/>
          <ac:spMkLst>
            <pc:docMk/>
            <pc:sldMk cId="1749563413" sldId="258"/>
            <ac:spMk id="5" creationId="{790FB6D8-69A6-9394-3D65-3E81A414D6E4}"/>
          </ac:spMkLst>
        </pc:spChg>
        <pc:picChg chg="add del mod">
          <ac:chgData name="King, Nicola     / MD_PUK-SA" userId="14828f5b-5e1b-4127-8cb6-34ac35718deb" providerId="ADAL" clId="{78DA27BC-547F-4288-8579-3CA451CD68E1}" dt="2023-07-19T13:42:50.138" v="307" actId="478"/>
          <ac:picMkLst>
            <pc:docMk/>
            <pc:sldMk cId="1749563413" sldId="258"/>
            <ac:picMk id="4" creationId="{25DCF957-EA04-A4FC-6171-4DD8123B32EA}"/>
          </ac:picMkLst>
        </pc:picChg>
        <pc:picChg chg="add del mod">
          <ac:chgData name="King, Nicola     / MD_PUK-SA" userId="14828f5b-5e1b-4127-8cb6-34ac35718deb" providerId="ADAL" clId="{78DA27BC-547F-4288-8579-3CA451CD68E1}" dt="2023-07-19T13:50:04.713" v="363" actId="478"/>
          <ac:picMkLst>
            <pc:docMk/>
            <pc:sldMk cId="1749563413" sldId="258"/>
            <ac:picMk id="1028" creationId="{7E182468-198E-F535-A4D7-321EF33B1765}"/>
          </ac:picMkLst>
        </pc:picChg>
      </pc:sldChg>
      <pc:sldChg chg="addSp delSp modSp new mod">
        <pc:chgData name="King, Nicola     / MD_PUK-SA" userId="14828f5b-5e1b-4127-8cb6-34ac35718deb" providerId="ADAL" clId="{78DA27BC-547F-4288-8579-3CA451CD68E1}" dt="2023-07-24T11:40:59.654" v="1399" actId="313"/>
        <pc:sldMkLst>
          <pc:docMk/>
          <pc:sldMk cId="3281769109" sldId="258"/>
        </pc:sldMkLst>
        <pc:spChg chg="del">
          <ac:chgData name="King, Nicola     / MD_PUK-SA" userId="14828f5b-5e1b-4127-8cb6-34ac35718deb" providerId="ADAL" clId="{78DA27BC-547F-4288-8579-3CA451CD68E1}" dt="2023-07-19T13:53:22.572" v="385" actId="478"/>
          <ac:spMkLst>
            <pc:docMk/>
            <pc:sldMk cId="3281769109" sldId="258"/>
            <ac:spMk id="2" creationId="{9B15D54E-ECCB-7998-CE11-DA617468DA4C}"/>
          </ac:spMkLst>
        </pc:spChg>
        <pc:spChg chg="del">
          <ac:chgData name="King, Nicola     / MD_PUK-SA" userId="14828f5b-5e1b-4127-8cb6-34ac35718deb" providerId="ADAL" clId="{78DA27BC-547F-4288-8579-3CA451CD68E1}" dt="2023-07-19T13:53:20.317" v="384" actId="478"/>
          <ac:spMkLst>
            <pc:docMk/>
            <pc:sldMk cId="3281769109" sldId="258"/>
            <ac:spMk id="3" creationId="{BF8DABAC-0C95-037D-0E17-9C6B06C3A595}"/>
          </ac:spMkLst>
        </pc:spChg>
        <pc:spChg chg="add del mod">
          <ac:chgData name="King, Nicola     / MD_PUK-SA" userId="14828f5b-5e1b-4127-8cb6-34ac35718deb" providerId="ADAL" clId="{78DA27BC-547F-4288-8579-3CA451CD68E1}" dt="2023-07-21T11:43:53.198" v="736" actId="478"/>
          <ac:spMkLst>
            <pc:docMk/>
            <pc:sldMk cId="3281769109" sldId="258"/>
            <ac:spMk id="4" creationId="{1B11422F-D31C-29D1-AFF5-55904EABBA3F}"/>
          </ac:spMkLst>
        </pc:spChg>
        <pc:spChg chg="add mod">
          <ac:chgData name="King, Nicola     / MD_PUK-SA" userId="14828f5b-5e1b-4127-8cb6-34ac35718deb" providerId="ADAL" clId="{78DA27BC-547F-4288-8579-3CA451CD68E1}" dt="2023-07-21T11:50:50.591" v="959" actId="207"/>
          <ac:spMkLst>
            <pc:docMk/>
            <pc:sldMk cId="3281769109" sldId="258"/>
            <ac:spMk id="5" creationId="{94F41BE6-E18F-E9BD-FDB1-C6517CFA1868}"/>
          </ac:spMkLst>
        </pc:spChg>
        <pc:spChg chg="add mod">
          <ac:chgData name="King, Nicola     / MD_PUK-SA" userId="14828f5b-5e1b-4127-8cb6-34ac35718deb" providerId="ADAL" clId="{78DA27BC-547F-4288-8579-3CA451CD68E1}" dt="2023-07-21T11:45:39.045" v="835" actId="1076"/>
          <ac:spMkLst>
            <pc:docMk/>
            <pc:sldMk cId="3281769109" sldId="258"/>
            <ac:spMk id="6" creationId="{469C13C1-F6D4-B646-9B97-407E80157945}"/>
          </ac:spMkLst>
        </pc:spChg>
        <pc:spChg chg="add mod">
          <ac:chgData name="King, Nicola     / MD_PUK-SA" userId="14828f5b-5e1b-4127-8cb6-34ac35718deb" providerId="ADAL" clId="{78DA27BC-547F-4288-8579-3CA451CD68E1}" dt="2023-07-21T11:49:08.427" v="952" actId="207"/>
          <ac:spMkLst>
            <pc:docMk/>
            <pc:sldMk cId="3281769109" sldId="258"/>
            <ac:spMk id="7" creationId="{3316AB53-AE9B-3610-E441-3C26CD1733FC}"/>
          </ac:spMkLst>
        </pc:spChg>
        <pc:spChg chg="add mod">
          <ac:chgData name="King, Nicola     / MD_PUK-SA" userId="14828f5b-5e1b-4127-8cb6-34ac35718deb" providerId="ADAL" clId="{78DA27BC-547F-4288-8579-3CA451CD68E1}" dt="2023-07-21T11:44:22.039" v="747" actId="1076"/>
          <ac:spMkLst>
            <pc:docMk/>
            <pc:sldMk cId="3281769109" sldId="258"/>
            <ac:spMk id="8" creationId="{A7D47C8C-52F7-2398-D5E7-C019792C27CF}"/>
          </ac:spMkLst>
        </pc:spChg>
        <pc:spChg chg="add mod">
          <ac:chgData name="King, Nicola     / MD_PUK-SA" userId="14828f5b-5e1b-4127-8cb6-34ac35718deb" providerId="ADAL" clId="{78DA27BC-547F-4288-8579-3CA451CD68E1}" dt="2023-07-21T11:51:53.034" v="966" actId="1076"/>
          <ac:spMkLst>
            <pc:docMk/>
            <pc:sldMk cId="3281769109" sldId="258"/>
            <ac:spMk id="9" creationId="{08999D55-CAF5-440C-8A99-75E1B3C7A316}"/>
          </ac:spMkLst>
        </pc:spChg>
        <pc:spChg chg="add mod">
          <ac:chgData name="King, Nicola     / MD_PUK-SA" userId="14828f5b-5e1b-4127-8cb6-34ac35718deb" providerId="ADAL" clId="{78DA27BC-547F-4288-8579-3CA451CD68E1}" dt="2023-07-21T11:51:53.034" v="966" actId="1076"/>
          <ac:spMkLst>
            <pc:docMk/>
            <pc:sldMk cId="3281769109" sldId="258"/>
            <ac:spMk id="10" creationId="{FBF2723D-F054-7D46-B080-4FDA71BF2F98}"/>
          </ac:spMkLst>
        </pc:spChg>
        <pc:spChg chg="add mod">
          <ac:chgData name="King, Nicola     / MD_PUK-SA" userId="14828f5b-5e1b-4127-8cb6-34ac35718deb" providerId="ADAL" clId="{78DA27BC-547F-4288-8579-3CA451CD68E1}" dt="2023-07-21T11:51:33.515" v="963" actId="1076"/>
          <ac:spMkLst>
            <pc:docMk/>
            <pc:sldMk cId="3281769109" sldId="258"/>
            <ac:spMk id="11" creationId="{B550A306-C96E-1FF8-4454-2776E4209B3E}"/>
          </ac:spMkLst>
        </pc:spChg>
        <pc:spChg chg="add mod">
          <ac:chgData name="King, Nicola     / MD_PUK-SA" userId="14828f5b-5e1b-4127-8cb6-34ac35718deb" providerId="ADAL" clId="{78DA27BC-547F-4288-8579-3CA451CD68E1}" dt="2023-07-21T11:51:33.515" v="963" actId="1076"/>
          <ac:spMkLst>
            <pc:docMk/>
            <pc:sldMk cId="3281769109" sldId="258"/>
            <ac:spMk id="12" creationId="{B4B47E89-8624-E7AD-7F0B-840175CB85F9}"/>
          </ac:spMkLst>
        </pc:spChg>
        <pc:spChg chg="add mod">
          <ac:chgData name="King, Nicola     / MD_PUK-SA" userId="14828f5b-5e1b-4127-8cb6-34ac35718deb" providerId="ADAL" clId="{78DA27BC-547F-4288-8579-3CA451CD68E1}" dt="2023-07-21T11:49:35.796" v="956" actId="207"/>
          <ac:spMkLst>
            <pc:docMk/>
            <pc:sldMk cId="3281769109" sldId="258"/>
            <ac:spMk id="13" creationId="{909425E4-F950-5F7A-389A-C80E914A61DF}"/>
          </ac:spMkLst>
        </pc:spChg>
        <pc:spChg chg="add mod">
          <ac:chgData name="King, Nicola     / MD_PUK-SA" userId="14828f5b-5e1b-4127-8cb6-34ac35718deb" providerId="ADAL" clId="{78DA27BC-547F-4288-8579-3CA451CD68E1}" dt="2023-07-21T11:39:31.940" v="545" actId="20577"/>
          <ac:spMkLst>
            <pc:docMk/>
            <pc:sldMk cId="3281769109" sldId="258"/>
            <ac:spMk id="14" creationId="{95374C57-D7D5-7080-CBFF-5F09C6FC43A9}"/>
          </ac:spMkLst>
        </pc:spChg>
        <pc:spChg chg="add mod">
          <ac:chgData name="King, Nicola     / MD_PUK-SA" userId="14828f5b-5e1b-4127-8cb6-34ac35718deb" providerId="ADAL" clId="{78DA27BC-547F-4288-8579-3CA451CD68E1}" dt="2023-07-21T11:52:12.210" v="970" actId="1076"/>
          <ac:spMkLst>
            <pc:docMk/>
            <pc:sldMk cId="3281769109" sldId="258"/>
            <ac:spMk id="15" creationId="{57C22AF3-CF7E-FD57-A24F-B4C9257F2DD9}"/>
          </ac:spMkLst>
        </pc:spChg>
        <pc:spChg chg="add mod">
          <ac:chgData name="King, Nicola     / MD_PUK-SA" userId="14828f5b-5e1b-4127-8cb6-34ac35718deb" providerId="ADAL" clId="{78DA27BC-547F-4288-8579-3CA451CD68E1}" dt="2023-07-21T11:52:17.570" v="971" actId="1076"/>
          <ac:spMkLst>
            <pc:docMk/>
            <pc:sldMk cId="3281769109" sldId="258"/>
            <ac:spMk id="16" creationId="{5EBBE609-55BC-ABFE-486B-6E419BA0FC90}"/>
          </ac:spMkLst>
        </pc:spChg>
        <pc:spChg chg="add mod">
          <ac:chgData name="King, Nicola     / MD_PUK-SA" userId="14828f5b-5e1b-4127-8cb6-34ac35718deb" providerId="ADAL" clId="{78DA27BC-547F-4288-8579-3CA451CD68E1}" dt="2023-07-21T11:52:02.023" v="967" actId="1076"/>
          <ac:spMkLst>
            <pc:docMk/>
            <pc:sldMk cId="3281769109" sldId="258"/>
            <ac:spMk id="17" creationId="{6C188E81-F390-0E01-846E-99108671633E}"/>
          </ac:spMkLst>
        </pc:spChg>
        <pc:spChg chg="add mod">
          <ac:chgData name="King, Nicola     / MD_PUK-SA" userId="14828f5b-5e1b-4127-8cb6-34ac35718deb" providerId="ADAL" clId="{78DA27BC-547F-4288-8579-3CA451CD68E1}" dt="2023-07-21T11:52:02.023" v="967" actId="1076"/>
          <ac:spMkLst>
            <pc:docMk/>
            <pc:sldMk cId="3281769109" sldId="258"/>
            <ac:spMk id="18" creationId="{3A5BFCC1-B631-3CB2-A625-4B7AB46FD951}"/>
          </ac:spMkLst>
        </pc:spChg>
        <pc:spChg chg="add mod">
          <ac:chgData name="King, Nicola     / MD_PUK-SA" userId="14828f5b-5e1b-4127-8cb6-34ac35718deb" providerId="ADAL" clId="{78DA27BC-547F-4288-8579-3CA451CD68E1}" dt="2023-07-21T11:49:47.243" v="957" actId="207"/>
          <ac:spMkLst>
            <pc:docMk/>
            <pc:sldMk cId="3281769109" sldId="258"/>
            <ac:spMk id="19" creationId="{55C7BE40-1BF5-5643-0516-8C3D5CD8BAD6}"/>
          </ac:spMkLst>
        </pc:spChg>
        <pc:spChg chg="add mod">
          <ac:chgData name="King, Nicola     / MD_PUK-SA" userId="14828f5b-5e1b-4127-8cb6-34ac35718deb" providerId="ADAL" clId="{78DA27BC-547F-4288-8579-3CA451CD68E1}" dt="2023-07-21T11:47:17.691" v="893" actId="1076"/>
          <ac:spMkLst>
            <pc:docMk/>
            <pc:sldMk cId="3281769109" sldId="258"/>
            <ac:spMk id="20" creationId="{A6DDE046-4913-017A-53A8-2B770F96EA28}"/>
          </ac:spMkLst>
        </pc:spChg>
        <pc:spChg chg="add mod">
          <ac:chgData name="King, Nicola     / MD_PUK-SA" userId="14828f5b-5e1b-4127-8cb6-34ac35718deb" providerId="ADAL" clId="{78DA27BC-547F-4288-8579-3CA451CD68E1}" dt="2023-07-21T11:51:40.467" v="964" actId="1076"/>
          <ac:spMkLst>
            <pc:docMk/>
            <pc:sldMk cId="3281769109" sldId="258"/>
            <ac:spMk id="21" creationId="{746F3CBD-279A-5D8A-D44B-D792E610FB2D}"/>
          </ac:spMkLst>
        </pc:spChg>
        <pc:spChg chg="add mod">
          <ac:chgData name="King, Nicola     / MD_PUK-SA" userId="14828f5b-5e1b-4127-8cb6-34ac35718deb" providerId="ADAL" clId="{78DA27BC-547F-4288-8579-3CA451CD68E1}" dt="2023-07-21T11:51:40.467" v="964" actId="1076"/>
          <ac:spMkLst>
            <pc:docMk/>
            <pc:sldMk cId="3281769109" sldId="258"/>
            <ac:spMk id="22" creationId="{D916BB85-302C-3670-6491-4CDC9949F99F}"/>
          </ac:spMkLst>
        </pc:spChg>
        <pc:spChg chg="add mod">
          <ac:chgData name="King, Nicola     / MD_PUK-SA" userId="14828f5b-5e1b-4127-8cb6-34ac35718deb" providerId="ADAL" clId="{78DA27BC-547F-4288-8579-3CA451CD68E1}" dt="2023-07-21T11:47:09.562" v="892" actId="1037"/>
          <ac:spMkLst>
            <pc:docMk/>
            <pc:sldMk cId="3281769109" sldId="258"/>
            <ac:spMk id="23" creationId="{16469948-C582-9BCF-F0C5-11D1C452796F}"/>
          </ac:spMkLst>
        </pc:spChg>
        <pc:spChg chg="add mod">
          <ac:chgData name="King, Nicola     / MD_PUK-SA" userId="14828f5b-5e1b-4127-8cb6-34ac35718deb" providerId="ADAL" clId="{78DA27BC-547F-4288-8579-3CA451CD68E1}" dt="2023-07-21T11:47:09.562" v="892" actId="1037"/>
          <ac:spMkLst>
            <pc:docMk/>
            <pc:sldMk cId="3281769109" sldId="258"/>
            <ac:spMk id="24" creationId="{4C07CB1E-48AC-3DF9-D120-D0C95EC77BF3}"/>
          </ac:spMkLst>
        </pc:spChg>
        <pc:spChg chg="add mod">
          <ac:chgData name="King, Nicola     / MD_PUK-SA" userId="14828f5b-5e1b-4127-8cb6-34ac35718deb" providerId="ADAL" clId="{78DA27BC-547F-4288-8579-3CA451CD68E1}" dt="2023-07-21T11:51:47.666" v="965" actId="1076"/>
          <ac:spMkLst>
            <pc:docMk/>
            <pc:sldMk cId="3281769109" sldId="258"/>
            <ac:spMk id="25" creationId="{F9982E57-8C51-BD13-4D8E-8069BE1CA894}"/>
          </ac:spMkLst>
        </pc:spChg>
        <pc:spChg chg="add mod">
          <ac:chgData name="King, Nicola     / MD_PUK-SA" userId="14828f5b-5e1b-4127-8cb6-34ac35718deb" providerId="ADAL" clId="{78DA27BC-547F-4288-8579-3CA451CD68E1}" dt="2023-07-21T11:51:47.666" v="965" actId="1076"/>
          <ac:spMkLst>
            <pc:docMk/>
            <pc:sldMk cId="3281769109" sldId="258"/>
            <ac:spMk id="26" creationId="{8761C410-E093-30AA-0131-E4E8DC1D79CD}"/>
          </ac:spMkLst>
        </pc:spChg>
        <pc:spChg chg="add mod">
          <ac:chgData name="King, Nicola     / MD_PUK-SA" userId="14828f5b-5e1b-4127-8cb6-34ac35718deb" providerId="ADAL" clId="{78DA27BC-547F-4288-8579-3CA451CD68E1}" dt="2023-07-21T11:44:32.836" v="748" actId="14100"/>
          <ac:spMkLst>
            <pc:docMk/>
            <pc:sldMk cId="3281769109" sldId="258"/>
            <ac:spMk id="27" creationId="{5CD4C0C2-5380-83BF-63E5-3531BF059E92}"/>
          </ac:spMkLst>
        </pc:spChg>
        <pc:spChg chg="add mod">
          <ac:chgData name="King, Nicola     / MD_PUK-SA" userId="14828f5b-5e1b-4127-8cb6-34ac35718deb" providerId="ADAL" clId="{78DA27BC-547F-4288-8579-3CA451CD68E1}" dt="2023-07-24T11:40:22.118" v="1398" actId="20577"/>
          <ac:spMkLst>
            <pc:docMk/>
            <pc:sldMk cId="3281769109" sldId="258"/>
            <ac:spMk id="28" creationId="{AEDCA326-CD2D-3BBE-83C2-A3D28CAC5B98}"/>
          </ac:spMkLst>
        </pc:spChg>
        <pc:spChg chg="add mod">
          <ac:chgData name="King, Nicola     / MD_PUK-SA" userId="14828f5b-5e1b-4127-8cb6-34ac35718deb" providerId="ADAL" clId="{78DA27BC-547F-4288-8579-3CA451CD68E1}" dt="2023-07-21T11:47:48.766" v="897" actId="1076"/>
          <ac:spMkLst>
            <pc:docMk/>
            <pc:sldMk cId="3281769109" sldId="258"/>
            <ac:spMk id="29" creationId="{DB9E5EC4-7933-FB9B-1D0A-EAECFEA4211B}"/>
          </ac:spMkLst>
        </pc:spChg>
        <pc:spChg chg="add mod">
          <ac:chgData name="King, Nicola     / MD_PUK-SA" userId="14828f5b-5e1b-4127-8cb6-34ac35718deb" providerId="ADAL" clId="{78DA27BC-547F-4288-8579-3CA451CD68E1}" dt="2023-07-21T11:48:20.238" v="949" actId="404"/>
          <ac:spMkLst>
            <pc:docMk/>
            <pc:sldMk cId="3281769109" sldId="258"/>
            <ac:spMk id="31" creationId="{31612C4C-9E67-4341-6F15-CD03BFA5552A}"/>
          </ac:spMkLst>
        </pc:spChg>
        <pc:spChg chg="add mod">
          <ac:chgData name="King, Nicola     / MD_PUK-SA" userId="14828f5b-5e1b-4127-8cb6-34ac35718deb" providerId="ADAL" clId="{78DA27BC-547F-4288-8579-3CA451CD68E1}" dt="2023-07-21T11:55:57.259" v="1117" actId="1076"/>
          <ac:spMkLst>
            <pc:docMk/>
            <pc:sldMk cId="3281769109" sldId="258"/>
            <ac:spMk id="32" creationId="{67FF9803-4396-5383-E144-2FB1D684A17A}"/>
          </ac:spMkLst>
        </pc:spChg>
        <pc:spChg chg="add mod">
          <ac:chgData name="King, Nicola     / MD_PUK-SA" userId="14828f5b-5e1b-4127-8cb6-34ac35718deb" providerId="ADAL" clId="{78DA27BC-547F-4288-8579-3CA451CD68E1}" dt="2023-07-24T11:40:59.654" v="1399" actId="313"/>
          <ac:spMkLst>
            <pc:docMk/>
            <pc:sldMk cId="3281769109" sldId="258"/>
            <ac:spMk id="33" creationId="{C7662B52-967A-162E-702D-73030821787D}"/>
          </ac:spMkLst>
        </pc:spChg>
        <pc:picChg chg="add mod">
          <ac:chgData name="King, Nicola     / MD_PUK-SA" userId="14828f5b-5e1b-4127-8cb6-34ac35718deb" providerId="ADAL" clId="{78DA27BC-547F-4288-8579-3CA451CD68E1}" dt="2023-07-21T11:51:27.039" v="962" actId="1076"/>
          <ac:picMkLst>
            <pc:docMk/>
            <pc:sldMk cId="3281769109" sldId="258"/>
            <ac:picMk id="2" creationId="{A4B9FFF7-5C33-286F-6690-0F1325CC5BF8}"/>
          </ac:picMkLst>
        </pc:picChg>
        <pc:picChg chg="add del">
          <ac:chgData name="King, Nicola     / MD_PUK-SA" userId="14828f5b-5e1b-4127-8cb6-34ac35718deb" providerId="ADAL" clId="{78DA27BC-547F-4288-8579-3CA451CD68E1}" dt="2023-07-20T16:50:32.344" v="392" actId="478"/>
          <ac:picMkLst>
            <pc:docMk/>
            <pc:sldMk cId="3281769109" sldId="258"/>
            <ac:picMk id="3" creationId="{87D4A71B-5461-E0E9-9C79-1E951DEDA35F}"/>
          </ac:picMkLst>
        </pc:picChg>
        <pc:picChg chg="add mod">
          <ac:chgData name="King, Nicola     / MD_PUK-SA" userId="14828f5b-5e1b-4127-8cb6-34ac35718deb" providerId="ADAL" clId="{78DA27BC-547F-4288-8579-3CA451CD68E1}" dt="2023-07-21T12:06:30.406" v="1351" actId="1076"/>
          <ac:picMkLst>
            <pc:docMk/>
            <pc:sldMk cId="3281769109" sldId="258"/>
            <ac:picMk id="30" creationId="{3DC6D0CE-D696-9FEF-455E-3D615236D651}"/>
          </ac:picMkLst>
        </pc:picChg>
        <pc:picChg chg="add mod">
          <ac:chgData name="King, Nicola     / MD_PUK-SA" userId="14828f5b-5e1b-4127-8cb6-34ac35718deb" providerId="ADAL" clId="{78DA27BC-547F-4288-8579-3CA451CD68E1}" dt="2023-07-21T12:06:23.300" v="1350" actId="14100"/>
          <ac:picMkLst>
            <pc:docMk/>
            <pc:sldMk cId="3281769109" sldId="258"/>
            <ac:picMk id="34" creationId="{F7A62843-0CD3-C56E-D02C-94EF85E580F0}"/>
          </ac:picMkLst>
        </pc:picChg>
        <pc:picChg chg="add mod">
          <ac:chgData name="King, Nicola     / MD_PUK-SA" userId="14828f5b-5e1b-4127-8cb6-34ac35718deb" providerId="ADAL" clId="{78DA27BC-547F-4288-8579-3CA451CD68E1}" dt="2023-07-21T12:06:36.679" v="1353" actId="14100"/>
          <ac:picMkLst>
            <pc:docMk/>
            <pc:sldMk cId="3281769109" sldId="258"/>
            <ac:picMk id="1026" creationId="{56A3E239-7EDC-C318-4B39-45E822E311B0}"/>
          </ac:picMkLst>
        </pc:picChg>
        <pc:picChg chg="add del">
          <ac:chgData name="King, Nicola     / MD_PUK-SA" userId="14828f5b-5e1b-4127-8cb6-34ac35718deb" providerId="ADAL" clId="{78DA27BC-547F-4288-8579-3CA451CD68E1}" dt="2023-07-20T16:51:56.001" v="394" actId="478"/>
          <ac:picMkLst>
            <pc:docMk/>
            <pc:sldMk cId="3281769109" sldId="258"/>
            <ac:picMk id="1026" creationId="{71FB43BE-BA72-C6C8-5901-A9FA0F1DC117}"/>
          </ac:picMkLst>
        </pc:picChg>
        <pc:picChg chg="add del mod">
          <ac:chgData name="King, Nicola     / MD_PUK-SA" userId="14828f5b-5e1b-4127-8cb6-34ac35718deb" providerId="ADAL" clId="{78DA27BC-547F-4288-8579-3CA451CD68E1}" dt="2023-07-19T13:53:58.556" v="390" actId="478"/>
          <ac:picMkLst>
            <pc:docMk/>
            <pc:sldMk cId="3281769109" sldId="258"/>
            <ac:picMk id="1026" creationId="{7F39FA3D-C54A-4C86-6165-008F0E1D8059}"/>
          </ac:picMkLst>
        </pc:picChg>
        <pc:picChg chg="add del mod">
          <ac:chgData name="King, Nicola     / MD_PUK-SA" userId="14828f5b-5e1b-4127-8cb6-34ac35718deb" providerId="ADAL" clId="{78DA27BC-547F-4288-8579-3CA451CD68E1}" dt="2023-07-21T12:06:42.759" v="1354" actId="478"/>
          <ac:picMkLst>
            <pc:docMk/>
            <pc:sldMk cId="3281769109" sldId="258"/>
            <ac:picMk id="1027" creationId="{ED21DE40-C9D4-D52D-F1B1-4D3C2B037EBC}"/>
          </ac:picMkLst>
        </pc:picChg>
      </pc:sldChg>
      <pc:sldMasterChg chg="addSp delSp modSp delSldLayout modSldLayout">
        <pc:chgData name="King, Nicola     / MD_PUK-SA" userId="14828f5b-5e1b-4127-8cb6-34ac35718deb" providerId="ADAL" clId="{78DA27BC-547F-4288-8579-3CA451CD68E1}" dt="2023-07-19T13:52:18.782" v="373" actId="478"/>
        <pc:sldMasterMkLst>
          <pc:docMk/>
          <pc:sldMasterMk cId="2653945846" sldId="2147483648"/>
        </pc:sldMasterMkLst>
        <pc:picChg chg="add mod">
          <ac:chgData name="King, Nicola     / MD_PUK-SA" userId="14828f5b-5e1b-4127-8cb6-34ac35718deb" providerId="ADAL" clId="{78DA27BC-547F-4288-8579-3CA451CD68E1}" dt="2023-07-19T13:48:39.292" v="339" actId="1076"/>
          <ac:picMkLst>
            <pc:docMk/>
            <pc:sldMasterMk cId="2653945846" sldId="2147483648"/>
            <ac:picMk id="7" creationId="{92A1324B-B3AD-E50B-B542-B0A5EAA8A332}"/>
          </ac:picMkLst>
        </pc:picChg>
        <pc:picChg chg="add mod">
          <ac:chgData name="King, Nicola     / MD_PUK-SA" userId="14828f5b-5e1b-4127-8cb6-34ac35718deb" providerId="ADAL" clId="{78DA27BC-547F-4288-8579-3CA451CD68E1}" dt="2023-07-19T13:48:39.292" v="339" actId="1076"/>
          <ac:picMkLst>
            <pc:docMk/>
            <pc:sldMasterMk cId="2653945846" sldId="2147483648"/>
            <ac:picMk id="8" creationId="{307F1E18-B64E-49E4-B051-293FE295F403}"/>
          </ac:picMkLst>
        </pc:picChg>
        <pc:picChg chg="add del mod">
          <ac:chgData name="King, Nicola     / MD_PUK-SA" userId="14828f5b-5e1b-4127-8cb6-34ac35718deb" providerId="ADAL" clId="{78DA27BC-547F-4288-8579-3CA451CD68E1}" dt="2023-07-19T13:52:18.782" v="373" actId="478"/>
          <ac:picMkLst>
            <pc:docMk/>
            <pc:sldMasterMk cId="2653945846" sldId="2147483648"/>
            <ac:picMk id="9" creationId="{3C1E9AEA-9266-E5EF-8B83-BFC93C382538}"/>
          </ac:picMkLst>
        </pc:picChg>
        <pc:sldLayoutChg chg="addSp delSp modSp mod">
          <pc:chgData name="King, Nicola     / MD_PUK-SA" userId="14828f5b-5e1b-4127-8cb6-34ac35718deb" providerId="ADAL" clId="{78DA27BC-547F-4288-8579-3CA451CD68E1}" dt="2023-07-19T13:48:56.470" v="341" actId="478"/>
          <pc:sldLayoutMkLst>
            <pc:docMk/>
            <pc:sldMasterMk cId="2653945846" sldId="2147483648"/>
            <pc:sldLayoutMk cId="1421300520" sldId="2147483649"/>
          </pc:sldLayoutMkLst>
          <pc:picChg chg="add del mod">
            <ac:chgData name="King, Nicola     / MD_PUK-SA" userId="14828f5b-5e1b-4127-8cb6-34ac35718deb" providerId="ADAL" clId="{78DA27BC-547F-4288-8579-3CA451CD68E1}" dt="2023-07-19T13:48:56.470" v="341" actId="478"/>
            <ac:picMkLst>
              <pc:docMk/>
              <pc:sldMasterMk cId="2653945846" sldId="2147483648"/>
              <pc:sldLayoutMk cId="1421300520" sldId="2147483649"/>
              <ac:picMk id="7" creationId="{284083F2-6E38-034E-B1D4-2569E0608FA8}"/>
            </ac:picMkLst>
          </pc:picChg>
          <pc:picChg chg="del">
            <ac:chgData name="King, Nicola     / MD_PUK-SA" userId="14828f5b-5e1b-4127-8cb6-34ac35718deb" providerId="ADAL" clId="{78DA27BC-547F-4288-8579-3CA451CD68E1}" dt="2023-07-19T13:47:40.257" v="331" actId="478"/>
            <ac:picMkLst>
              <pc:docMk/>
              <pc:sldMasterMk cId="2653945846" sldId="2147483648"/>
              <pc:sldLayoutMk cId="1421300520" sldId="2147483649"/>
              <ac:picMk id="8" creationId="{EF807407-2841-4ADC-A0D7-9780CE5BC334}"/>
            </ac:picMkLst>
          </pc:picChg>
        </pc:sldLayoutChg>
        <pc:sldLayoutChg chg="addSp delSp modSp mod">
          <pc:chgData name="King, Nicola     / MD_PUK-SA" userId="14828f5b-5e1b-4127-8cb6-34ac35718deb" providerId="ADAL" clId="{78DA27BC-547F-4288-8579-3CA451CD68E1}" dt="2023-07-19T13:49:30.786" v="345" actId="478"/>
          <pc:sldLayoutMkLst>
            <pc:docMk/>
            <pc:sldMasterMk cId="2653945846" sldId="2147483648"/>
            <pc:sldLayoutMk cId="2357898723" sldId="2147483650"/>
          </pc:sldLayoutMkLst>
          <pc:picChg chg="del">
            <ac:chgData name="King, Nicola     / MD_PUK-SA" userId="14828f5b-5e1b-4127-8cb6-34ac35718deb" providerId="ADAL" clId="{78DA27BC-547F-4288-8579-3CA451CD68E1}" dt="2023-07-19T13:49:30.786" v="345" actId="478"/>
            <ac:picMkLst>
              <pc:docMk/>
              <pc:sldMasterMk cId="2653945846" sldId="2147483648"/>
              <pc:sldLayoutMk cId="2357898723" sldId="2147483650"/>
              <ac:picMk id="7" creationId="{7DECF4EE-24FE-4C0F-9E97-4A2A11B8456E}"/>
            </ac:picMkLst>
          </pc:picChg>
          <pc:picChg chg="del">
            <ac:chgData name="King, Nicola     / MD_PUK-SA" userId="14828f5b-5e1b-4127-8cb6-34ac35718deb" providerId="ADAL" clId="{78DA27BC-547F-4288-8579-3CA451CD68E1}" dt="2023-07-19T13:46:50.881" v="321" actId="478"/>
            <ac:picMkLst>
              <pc:docMk/>
              <pc:sldMasterMk cId="2653945846" sldId="2147483648"/>
              <pc:sldLayoutMk cId="2357898723" sldId="2147483650"/>
              <ac:picMk id="9" creationId="{82E6F035-8247-443E-8ECC-BDA1EF482871}"/>
            </ac:picMkLst>
          </pc:picChg>
          <pc:picChg chg="add del mod">
            <ac:chgData name="King, Nicola     / MD_PUK-SA" userId="14828f5b-5e1b-4127-8cb6-34ac35718deb" providerId="ADAL" clId="{78DA27BC-547F-4288-8579-3CA451CD68E1}" dt="2023-07-19T13:49:24.497" v="344" actId="478"/>
            <ac:picMkLst>
              <pc:docMk/>
              <pc:sldMasterMk cId="2653945846" sldId="2147483648"/>
              <pc:sldLayoutMk cId="2357898723" sldId="2147483650"/>
              <ac:picMk id="11" creationId="{244F3F9E-EE49-BDD1-8236-5A91E44E6A37}"/>
            </ac:picMkLst>
          </pc:picChg>
          <pc:picChg chg="add del mod">
            <ac:chgData name="King, Nicola     / MD_PUK-SA" userId="14828f5b-5e1b-4127-8cb6-34ac35718deb" providerId="ADAL" clId="{78DA27BC-547F-4288-8579-3CA451CD68E1}" dt="2023-07-19T13:47:11.483" v="326" actId="478"/>
            <ac:picMkLst>
              <pc:docMk/>
              <pc:sldMasterMk cId="2653945846" sldId="2147483648"/>
              <pc:sldLayoutMk cId="2357898723" sldId="2147483650"/>
              <ac:picMk id="12" creationId="{B3D8A115-093E-46A1-FF9A-4AB85EFF6D75}"/>
            </ac:picMkLst>
          </pc:picChg>
        </pc:sldLayoutChg>
        <pc:sldLayoutChg chg="addSp delSp modSp del mod">
          <pc:chgData name="King, Nicola     / MD_PUK-SA" userId="14828f5b-5e1b-4127-8cb6-34ac35718deb" providerId="ADAL" clId="{78DA27BC-547F-4288-8579-3CA451CD68E1}" dt="2023-07-19T13:48:17.151" v="337" actId="2696"/>
          <pc:sldLayoutMkLst>
            <pc:docMk/>
            <pc:sldMasterMk cId="2653945846" sldId="2147483648"/>
            <pc:sldLayoutMk cId="4033529902" sldId="2147483651"/>
          </pc:sldLayoutMkLst>
          <pc:picChg chg="del">
            <ac:chgData name="King, Nicola     / MD_PUK-SA" userId="14828f5b-5e1b-4127-8cb6-34ac35718deb" providerId="ADAL" clId="{78DA27BC-547F-4288-8579-3CA451CD68E1}" dt="2023-07-19T13:47:18.785" v="328" actId="478"/>
            <ac:picMkLst>
              <pc:docMk/>
              <pc:sldMasterMk cId="2653945846" sldId="2147483648"/>
              <pc:sldLayoutMk cId="4033529902" sldId="2147483651"/>
              <ac:picMk id="9" creationId="{AAC7DE97-4729-4F21-8AAE-4E703DE08EE2}"/>
            </ac:picMkLst>
          </pc:picChg>
          <pc:picChg chg="add mod">
            <ac:chgData name="King, Nicola     / MD_PUK-SA" userId="14828f5b-5e1b-4127-8cb6-34ac35718deb" providerId="ADAL" clId="{78DA27BC-547F-4288-8579-3CA451CD68E1}" dt="2023-07-19T13:47:28.578" v="330" actId="1076"/>
            <ac:picMkLst>
              <pc:docMk/>
              <pc:sldMasterMk cId="2653945846" sldId="2147483648"/>
              <pc:sldLayoutMk cId="4033529902" sldId="2147483651"/>
              <ac:picMk id="11" creationId="{2AD19D43-F285-265F-EA47-331EE8E9196B}"/>
            </ac:picMkLst>
          </pc:picChg>
        </pc:sldLayoutChg>
        <pc:sldLayoutChg chg="delSp del mod">
          <pc:chgData name="King, Nicola     / MD_PUK-SA" userId="14828f5b-5e1b-4127-8cb6-34ac35718deb" providerId="ADAL" clId="{78DA27BC-547F-4288-8579-3CA451CD68E1}" dt="2023-07-19T13:48:15.667" v="336" actId="2696"/>
          <pc:sldLayoutMkLst>
            <pc:docMk/>
            <pc:sldMasterMk cId="2653945846" sldId="2147483648"/>
            <pc:sldLayoutMk cId="2962643798" sldId="2147483652"/>
          </pc:sldLayoutMkLst>
          <pc:picChg chg="del">
            <ac:chgData name="King, Nicola     / MD_PUK-SA" userId="14828f5b-5e1b-4127-8cb6-34ac35718deb" providerId="ADAL" clId="{78DA27BC-547F-4288-8579-3CA451CD68E1}" dt="2023-07-19T13:48:07.436" v="335" actId="478"/>
            <ac:picMkLst>
              <pc:docMk/>
              <pc:sldMasterMk cId="2653945846" sldId="2147483648"/>
              <pc:sldLayoutMk cId="2962643798" sldId="2147483652"/>
              <ac:picMk id="10" creationId="{FBC9D902-C6A5-4E4F-BD5E-B7C574ACC4DC}"/>
            </ac:picMkLst>
          </pc:pic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BC80-CD7C-4206-A396-EB2178391B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2711CCD-729D-44F5-9CEA-775EBB837F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F1F1E8-F8DD-4442-801C-096B2CEB22D7}"/>
              </a:ext>
            </a:extLst>
          </p:cNvPr>
          <p:cNvSpPr>
            <a:spLocks noGrp="1"/>
          </p:cNvSpPr>
          <p:nvPr>
            <p:ph type="dt" sz="half" idx="10"/>
          </p:nvPr>
        </p:nvSpPr>
        <p:spPr/>
        <p:txBody>
          <a:bodyPr/>
          <a:lstStyle/>
          <a:p>
            <a:fld id="{43893EC8-B019-467E-916A-7151822F5B94}" type="datetimeFigureOut">
              <a:rPr lang="en-GB" smtClean="0"/>
              <a:t>24/07/2023</a:t>
            </a:fld>
            <a:endParaRPr lang="en-GB"/>
          </a:p>
        </p:txBody>
      </p:sp>
      <p:sp>
        <p:nvSpPr>
          <p:cNvPr id="5" name="Footer Placeholder 4">
            <a:extLst>
              <a:ext uri="{FF2B5EF4-FFF2-40B4-BE49-F238E27FC236}">
                <a16:creationId xmlns:a16="http://schemas.microsoft.com/office/drawing/2014/main" id="{376DD314-545B-482F-A7F1-838AFD3ABC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C9A186-7E1A-4528-A166-0535157ECBCE}"/>
              </a:ext>
            </a:extLst>
          </p:cNvPr>
          <p:cNvSpPr>
            <a:spLocks noGrp="1"/>
          </p:cNvSpPr>
          <p:nvPr>
            <p:ph type="sldNum" sz="quarter" idx="12"/>
          </p:nvPr>
        </p:nvSpPr>
        <p:spPr/>
        <p:txBody>
          <a:bodyPr/>
          <a:lstStyle/>
          <a:p>
            <a:fld id="{8C351ACC-5CC4-4152-AF50-CFF912958510}" type="slidenum">
              <a:rPr lang="en-GB" smtClean="0"/>
              <a:t>‹#›</a:t>
            </a:fld>
            <a:endParaRPr lang="en-GB"/>
          </a:p>
        </p:txBody>
      </p:sp>
      <p:pic>
        <p:nvPicPr>
          <p:cNvPr id="9" name="Picture 4">
            <a:extLst>
              <a:ext uri="{FF2B5EF4-FFF2-40B4-BE49-F238E27FC236}">
                <a16:creationId xmlns:a16="http://schemas.microsoft.com/office/drawing/2014/main" id="{65EE5721-8A3F-4477-92B1-DB8F1ADC8C6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14960" y="-2821"/>
            <a:ext cx="1769476" cy="176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30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2CE9-1A6C-4FDD-8AC5-245877B57D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10D8FF-1D91-4991-AC39-32D525A366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5BD09C-21D1-49ED-9691-F79395FD9012}"/>
              </a:ext>
            </a:extLst>
          </p:cNvPr>
          <p:cNvSpPr>
            <a:spLocks noGrp="1"/>
          </p:cNvSpPr>
          <p:nvPr>
            <p:ph type="dt" sz="half" idx="10"/>
          </p:nvPr>
        </p:nvSpPr>
        <p:spPr/>
        <p:txBody>
          <a:bodyPr/>
          <a:lstStyle/>
          <a:p>
            <a:fld id="{43893EC8-B019-467E-916A-7151822F5B94}" type="datetimeFigureOut">
              <a:rPr lang="en-GB" smtClean="0"/>
              <a:t>24/07/2023</a:t>
            </a:fld>
            <a:endParaRPr lang="en-GB"/>
          </a:p>
        </p:txBody>
      </p:sp>
      <p:sp>
        <p:nvSpPr>
          <p:cNvPr id="5" name="Footer Placeholder 4">
            <a:extLst>
              <a:ext uri="{FF2B5EF4-FFF2-40B4-BE49-F238E27FC236}">
                <a16:creationId xmlns:a16="http://schemas.microsoft.com/office/drawing/2014/main" id="{5089EC50-1F7D-4E98-8627-5960A94629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027B1E-C787-4455-9622-7A5E2AAC0A8A}"/>
              </a:ext>
            </a:extLst>
          </p:cNvPr>
          <p:cNvSpPr>
            <a:spLocks noGrp="1"/>
          </p:cNvSpPr>
          <p:nvPr>
            <p:ph type="sldNum" sz="quarter" idx="12"/>
          </p:nvPr>
        </p:nvSpPr>
        <p:spPr/>
        <p:txBody>
          <a:bodyPr/>
          <a:lstStyle/>
          <a:p>
            <a:fld id="{8C351ACC-5CC4-4152-AF50-CFF912958510}" type="slidenum">
              <a:rPr lang="en-GB" smtClean="0"/>
              <a:t>‹#›</a:t>
            </a:fld>
            <a:endParaRPr lang="en-GB"/>
          </a:p>
        </p:txBody>
      </p:sp>
      <p:pic>
        <p:nvPicPr>
          <p:cNvPr id="8" name="Picture 7">
            <a:extLst>
              <a:ext uri="{FF2B5EF4-FFF2-40B4-BE49-F238E27FC236}">
                <a16:creationId xmlns:a16="http://schemas.microsoft.com/office/drawing/2014/main" id="{CE08F2AC-35E9-46D2-8182-888596ACF3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515" t="796" b="79682"/>
          <a:stretch/>
        </p:blipFill>
        <p:spPr bwMode="auto">
          <a:xfrm>
            <a:off x="10585576" y="0"/>
            <a:ext cx="1606424" cy="1630070"/>
          </a:xfrm>
          <a:prstGeom prst="rect">
            <a:avLst/>
          </a:prstGeom>
          <a:noFill/>
          <a:ln>
            <a:noFill/>
          </a:ln>
          <a:extLst>
            <a:ext uri="{53640926-AAD7-44D8-BBD7-CCE9431645EC}">
              <a14:shadowObscured xmlns:a14="http://schemas.microsoft.com/office/drawing/2010/main"/>
            </a:ext>
          </a:extLst>
        </p:spPr>
      </p:pic>
      <p:pic>
        <p:nvPicPr>
          <p:cNvPr id="10" name="Picture 4">
            <a:extLst>
              <a:ext uri="{FF2B5EF4-FFF2-40B4-BE49-F238E27FC236}">
                <a16:creationId xmlns:a16="http://schemas.microsoft.com/office/drawing/2014/main" id="{13132621-6D37-4C24-B6B6-AAC7C5CDC29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14960" y="-2821"/>
            <a:ext cx="1769476" cy="176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89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4791-E802-4072-AE1B-F1D5F890E9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95521A-6AD5-4B91-B7B3-CF3DB0CE45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D3DC94-A3FE-4536-BD08-6965545839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30FB7D-250A-40BE-A740-8FF5976182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5EA899-074E-49B3-A91E-A4B697770E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93C7C7-D9CA-46C5-A4A4-5AF5101C5D2A}"/>
              </a:ext>
            </a:extLst>
          </p:cNvPr>
          <p:cNvSpPr>
            <a:spLocks noGrp="1"/>
          </p:cNvSpPr>
          <p:nvPr>
            <p:ph type="dt" sz="half" idx="10"/>
          </p:nvPr>
        </p:nvSpPr>
        <p:spPr/>
        <p:txBody>
          <a:bodyPr/>
          <a:lstStyle/>
          <a:p>
            <a:fld id="{43893EC8-B019-467E-916A-7151822F5B94}" type="datetimeFigureOut">
              <a:rPr lang="en-GB" smtClean="0"/>
              <a:t>24/07/2023</a:t>
            </a:fld>
            <a:endParaRPr lang="en-GB"/>
          </a:p>
        </p:txBody>
      </p:sp>
      <p:sp>
        <p:nvSpPr>
          <p:cNvPr id="8" name="Footer Placeholder 7">
            <a:extLst>
              <a:ext uri="{FF2B5EF4-FFF2-40B4-BE49-F238E27FC236}">
                <a16:creationId xmlns:a16="http://schemas.microsoft.com/office/drawing/2014/main" id="{24F88E28-16B6-4F78-90AE-D28B830659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E7C281-ED8C-460E-A550-A05B8E2D1AF4}"/>
              </a:ext>
            </a:extLst>
          </p:cNvPr>
          <p:cNvSpPr>
            <a:spLocks noGrp="1"/>
          </p:cNvSpPr>
          <p:nvPr>
            <p:ph type="sldNum" sz="quarter" idx="12"/>
          </p:nvPr>
        </p:nvSpPr>
        <p:spPr/>
        <p:txBody>
          <a:bodyPr/>
          <a:lstStyle/>
          <a:p>
            <a:fld id="{8C351ACC-5CC4-4152-AF50-CFF912958510}" type="slidenum">
              <a:rPr lang="en-GB" smtClean="0"/>
              <a:t>‹#›</a:t>
            </a:fld>
            <a:endParaRPr lang="en-GB"/>
          </a:p>
        </p:txBody>
      </p:sp>
    </p:spTree>
    <p:extLst>
      <p:ext uri="{BB962C8B-B14F-4D97-AF65-F5344CB8AC3E}">
        <p14:creationId xmlns:p14="http://schemas.microsoft.com/office/powerpoint/2010/main" val="287540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6F525-A8F2-40AD-90F9-88B4425CA3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9DA340-8E5C-48FA-80D3-B58BAAE3F17E}"/>
              </a:ext>
            </a:extLst>
          </p:cNvPr>
          <p:cNvSpPr>
            <a:spLocks noGrp="1"/>
          </p:cNvSpPr>
          <p:nvPr>
            <p:ph type="dt" sz="half" idx="10"/>
          </p:nvPr>
        </p:nvSpPr>
        <p:spPr/>
        <p:txBody>
          <a:bodyPr/>
          <a:lstStyle/>
          <a:p>
            <a:fld id="{43893EC8-B019-467E-916A-7151822F5B94}" type="datetimeFigureOut">
              <a:rPr lang="en-GB" smtClean="0"/>
              <a:t>24/07/2023</a:t>
            </a:fld>
            <a:endParaRPr lang="en-GB"/>
          </a:p>
        </p:txBody>
      </p:sp>
      <p:sp>
        <p:nvSpPr>
          <p:cNvPr id="4" name="Footer Placeholder 3">
            <a:extLst>
              <a:ext uri="{FF2B5EF4-FFF2-40B4-BE49-F238E27FC236}">
                <a16:creationId xmlns:a16="http://schemas.microsoft.com/office/drawing/2014/main" id="{C65E1951-A84A-4CE5-8B2E-E230002C06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B299DE-A524-49D3-A19F-82207C06FCDD}"/>
              </a:ext>
            </a:extLst>
          </p:cNvPr>
          <p:cNvSpPr>
            <a:spLocks noGrp="1"/>
          </p:cNvSpPr>
          <p:nvPr>
            <p:ph type="sldNum" sz="quarter" idx="12"/>
          </p:nvPr>
        </p:nvSpPr>
        <p:spPr/>
        <p:txBody>
          <a:bodyPr/>
          <a:lstStyle/>
          <a:p>
            <a:fld id="{8C351ACC-5CC4-4152-AF50-CFF912958510}" type="slidenum">
              <a:rPr lang="en-GB" smtClean="0"/>
              <a:t>‹#›</a:t>
            </a:fld>
            <a:endParaRPr lang="en-GB"/>
          </a:p>
        </p:txBody>
      </p:sp>
    </p:spTree>
    <p:extLst>
      <p:ext uri="{BB962C8B-B14F-4D97-AF65-F5344CB8AC3E}">
        <p14:creationId xmlns:p14="http://schemas.microsoft.com/office/powerpoint/2010/main" val="208669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056276-756A-4F71-BFDE-8DDB327BA5AC}"/>
              </a:ext>
            </a:extLst>
          </p:cNvPr>
          <p:cNvSpPr>
            <a:spLocks noGrp="1"/>
          </p:cNvSpPr>
          <p:nvPr>
            <p:ph type="dt" sz="half" idx="10"/>
          </p:nvPr>
        </p:nvSpPr>
        <p:spPr/>
        <p:txBody>
          <a:bodyPr/>
          <a:lstStyle/>
          <a:p>
            <a:fld id="{43893EC8-B019-467E-916A-7151822F5B94}" type="datetimeFigureOut">
              <a:rPr lang="en-GB" smtClean="0"/>
              <a:t>24/07/2023</a:t>
            </a:fld>
            <a:endParaRPr lang="en-GB"/>
          </a:p>
        </p:txBody>
      </p:sp>
      <p:sp>
        <p:nvSpPr>
          <p:cNvPr id="3" name="Footer Placeholder 2">
            <a:extLst>
              <a:ext uri="{FF2B5EF4-FFF2-40B4-BE49-F238E27FC236}">
                <a16:creationId xmlns:a16="http://schemas.microsoft.com/office/drawing/2014/main" id="{F5E18385-6086-4391-ABCA-B9764690DC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2E0518-2434-4A67-ACFD-E90775DA849A}"/>
              </a:ext>
            </a:extLst>
          </p:cNvPr>
          <p:cNvSpPr>
            <a:spLocks noGrp="1"/>
          </p:cNvSpPr>
          <p:nvPr>
            <p:ph type="sldNum" sz="quarter" idx="12"/>
          </p:nvPr>
        </p:nvSpPr>
        <p:spPr/>
        <p:txBody>
          <a:bodyPr/>
          <a:lstStyle/>
          <a:p>
            <a:fld id="{8C351ACC-5CC4-4152-AF50-CFF912958510}" type="slidenum">
              <a:rPr lang="en-GB" smtClean="0"/>
              <a:t>‹#›</a:t>
            </a:fld>
            <a:endParaRPr lang="en-GB"/>
          </a:p>
        </p:txBody>
      </p:sp>
    </p:spTree>
    <p:extLst>
      <p:ext uri="{BB962C8B-B14F-4D97-AF65-F5344CB8AC3E}">
        <p14:creationId xmlns:p14="http://schemas.microsoft.com/office/powerpoint/2010/main" val="202007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31540-250F-4B09-9812-09E2417AB8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AC7735B-8478-4D6D-8A2E-C210AB153F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B9D933-CA42-413C-9719-9C5ACD3BE0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7596F3-F889-431F-92F1-5227FC7B7CC2}"/>
              </a:ext>
            </a:extLst>
          </p:cNvPr>
          <p:cNvSpPr>
            <a:spLocks noGrp="1"/>
          </p:cNvSpPr>
          <p:nvPr>
            <p:ph type="dt" sz="half" idx="10"/>
          </p:nvPr>
        </p:nvSpPr>
        <p:spPr/>
        <p:txBody>
          <a:bodyPr/>
          <a:lstStyle/>
          <a:p>
            <a:fld id="{43893EC8-B019-467E-916A-7151822F5B94}" type="datetimeFigureOut">
              <a:rPr lang="en-GB" smtClean="0"/>
              <a:t>24/07/2023</a:t>
            </a:fld>
            <a:endParaRPr lang="en-GB"/>
          </a:p>
        </p:txBody>
      </p:sp>
      <p:sp>
        <p:nvSpPr>
          <p:cNvPr id="6" name="Footer Placeholder 5">
            <a:extLst>
              <a:ext uri="{FF2B5EF4-FFF2-40B4-BE49-F238E27FC236}">
                <a16:creationId xmlns:a16="http://schemas.microsoft.com/office/drawing/2014/main" id="{DC9FBF33-745E-4534-B514-3DFBAA6617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0010DF-39DA-45EF-90C0-1DF8A5E19904}"/>
              </a:ext>
            </a:extLst>
          </p:cNvPr>
          <p:cNvSpPr>
            <a:spLocks noGrp="1"/>
          </p:cNvSpPr>
          <p:nvPr>
            <p:ph type="sldNum" sz="quarter" idx="12"/>
          </p:nvPr>
        </p:nvSpPr>
        <p:spPr/>
        <p:txBody>
          <a:bodyPr/>
          <a:lstStyle/>
          <a:p>
            <a:fld id="{8C351ACC-5CC4-4152-AF50-CFF912958510}" type="slidenum">
              <a:rPr lang="en-GB" smtClean="0"/>
              <a:t>‹#›</a:t>
            </a:fld>
            <a:endParaRPr lang="en-GB"/>
          </a:p>
        </p:txBody>
      </p:sp>
    </p:spTree>
    <p:extLst>
      <p:ext uri="{BB962C8B-B14F-4D97-AF65-F5344CB8AC3E}">
        <p14:creationId xmlns:p14="http://schemas.microsoft.com/office/powerpoint/2010/main" val="98835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9D01-5677-49E2-B2CD-156BF3C34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7692FB-3F22-4077-9174-1A39A93AC2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D8FBDF-2D73-41AF-916F-ABCE70593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099FC1-6E32-4D88-A0D3-34942D74634C}"/>
              </a:ext>
            </a:extLst>
          </p:cNvPr>
          <p:cNvSpPr>
            <a:spLocks noGrp="1"/>
          </p:cNvSpPr>
          <p:nvPr>
            <p:ph type="dt" sz="half" idx="10"/>
          </p:nvPr>
        </p:nvSpPr>
        <p:spPr/>
        <p:txBody>
          <a:bodyPr/>
          <a:lstStyle/>
          <a:p>
            <a:fld id="{43893EC8-B019-467E-916A-7151822F5B94}" type="datetimeFigureOut">
              <a:rPr lang="en-GB" smtClean="0"/>
              <a:t>24/07/2023</a:t>
            </a:fld>
            <a:endParaRPr lang="en-GB"/>
          </a:p>
        </p:txBody>
      </p:sp>
      <p:sp>
        <p:nvSpPr>
          <p:cNvPr id="6" name="Footer Placeholder 5">
            <a:extLst>
              <a:ext uri="{FF2B5EF4-FFF2-40B4-BE49-F238E27FC236}">
                <a16:creationId xmlns:a16="http://schemas.microsoft.com/office/drawing/2014/main" id="{91ED808F-A7DB-4E94-B362-99499049FF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3D733B-F0EE-4B7D-8685-84F90DC8719D}"/>
              </a:ext>
            </a:extLst>
          </p:cNvPr>
          <p:cNvSpPr>
            <a:spLocks noGrp="1"/>
          </p:cNvSpPr>
          <p:nvPr>
            <p:ph type="sldNum" sz="quarter" idx="12"/>
          </p:nvPr>
        </p:nvSpPr>
        <p:spPr/>
        <p:txBody>
          <a:bodyPr/>
          <a:lstStyle/>
          <a:p>
            <a:fld id="{8C351ACC-5CC4-4152-AF50-CFF912958510}" type="slidenum">
              <a:rPr lang="en-GB" smtClean="0"/>
              <a:t>‹#›</a:t>
            </a:fld>
            <a:endParaRPr lang="en-GB"/>
          </a:p>
        </p:txBody>
      </p:sp>
    </p:spTree>
    <p:extLst>
      <p:ext uri="{BB962C8B-B14F-4D97-AF65-F5344CB8AC3E}">
        <p14:creationId xmlns:p14="http://schemas.microsoft.com/office/powerpoint/2010/main" val="2561201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1FB2A-DB37-46C9-ABD0-94960BA193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DE8EC4-934D-486E-8528-3293317E74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CEB74D-5A19-4705-B2C4-CE6275F8426E}"/>
              </a:ext>
            </a:extLst>
          </p:cNvPr>
          <p:cNvSpPr>
            <a:spLocks noGrp="1"/>
          </p:cNvSpPr>
          <p:nvPr>
            <p:ph type="dt" sz="half" idx="10"/>
          </p:nvPr>
        </p:nvSpPr>
        <p:spPr/>
        <p:txBody>
          <a:bodyPr/>
          <a:lstStyle/>
          <a:p>
            <a:fld id="{43893EC8-B019-467E-916A-7151822F5B94}" type="datetimeFigureOut">
              <a:rPr lang="en-GB" smtClean="0"/>
              <a:t>24/07/2023</a:t>
            </a:fld>
            <a:endParaRPr lang="en-GB"/>
          </a:p>
        </p:txBody>
      </p:sp>
      <p:sp>
        <p:nvSpPr>
          <p:cNvPr id="5" name="Footer Placeholder 4">
            <a:extLst>
              <a:ext uri="{FF2B5EF4-FFF2-40B4-BE49-F238E27FC236}">
                <a16:creationId xmlns:a16="http://schemas.microsoft.com/office/drawing/2014/main" id="{4FAFF7F0-54C8-41C5-AC58-62D2976007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ADA520-C1D2-4A14-A1A3-DCE1FFBDD702}"/>
              </a:ext>
            </a:extLst>
          </p:cNvPr>
          <p:cNvSpPr>
            <a:spLocks noGrp="1"/>
          </p:cNvSpPr>
          <p:nvPr>
            <p:ph type="sldNum" sz="quarter" idx="12"/>
          </p:nvPr>
        </p:nvSpPr>
        <p:spPr/>
        <p:txBody>
          <a:bodyPr/>
          <a:lstStyle/>
          <a:p>
            <a:fld id="{8C351ACC-5CC4-4152-AF50-CFF912958510}" type="slidenum">
              <a:rPr lang="en-GB" smtClean="0"/>
              <a:t>‹#›</a:t>
            </a:fld>
            <a:endParaRPr lang="en-GB"/>
          </a:p>
        </p:txBody>
      </p:sp>
    </p:spTree>
    <p:extLst>
      <p:ext uri="{BB962C8B-B14F-4D97-AF65-F5344CB8AC3E}">
        <p14:creationId xmlns:p14="http://schemas.microsoft.com/office/powerpoint/2010/main" val="16184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F5E8D9-C0A5-4243-8FC3-D485F10B99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6D88BD-5FF0-45B4-BCBB-551BFFA6A6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AC0C04-96A9-4B61-87E8-2A1CF9245913}"/>
              </a:ext>
            </a:extLst>
          </p:cNvPr>
          <p:cNvSpPr>
            <a:spLocks noGrp="1"/>
          </p:cNvSpPr>
          <p:nvPr>
            <p:ph type="dt" sz="half" idx="10"/>
          </p:nvPr>
        </p:nvSpPr>
        <p:spPr/>
        <p:txBody>
          <a:bodyPr/>
          <a:lstStyle/>
          <a:p>
            <a:fld id="{43893EC8-B019-467E-916A-7151822F5B94}" type="datetimeFigureOut">
              <a:rPr lang="en-GB" smtClean="0"/>
              <a:t>24/07/2023</a:t>
            </a:fld>
            <a:endParaRPr lang="en-GB"/>
          </a:p>
        </p:txBody>
      </p:sp>
      <p:sp>
        <p:nvSpPr>
          <p:cNvPr id="5" name="Footer Placeholder 4">
            <a:extLst>
              <a:ext uri="{FF2B5EF4-FFF2-40B4-BE49-F238E27FC236}">
                <a16:creationId xmlns:a16="http://schemas.microsoft.com/office/drawing/2014/main" id="{19C7EBE8-68AF-4B35-9E96-755FA8E842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F892E3-CFC8-443B-95E5-D72543210E74}"/>
              </a:ext>
            </a:extLst>
          </p:cNvPr>
          <p:cNvSpPr>
            <a:spLocks noGrp="1"/>
          </p:cNvSpPr>
          <p:nvPr>
            <p:ph type="sldNum" sz="quarter" idx="12"/>
          </p:nvPr>
        </p:nvSpPr>
        <p:spPr/>
        <p:txBody>
          <a:bodyPr/>
          <a:lstStyle/>
          <a:p>
            <a:fld id="{8C351ACC-5CC4-4152-AF50-CFF912958510}" type="slidenum">
              <a:rPr lang="en-GB" smtClean="0"/>
              <a:t>‹#›</a:t>
            </a:fld>
            <a:endParaRPr lang="en-GB"/>
          </a:p>
        </p:txBody>
      </p:sp>
    </p:spTree>
    <p:extLst>
      <p:ext uri="{BB962C8B-B14F-4D97-AF65-F5344CB8AC3E}">
        <p14:creationId xmlns:p14="http://schemas.microsoft.com/office/powerpoint/2010/main" val="185286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ADE054-03E8-4499-9324-69DD9C8510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83784F-2CBB-49BD-9717-E81D498E54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5AEA7E-0290-49C4-9F4D-17081AF784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93EC8-B019-467E-916A-7151822F5B94}" type="datetimeFigureOut">
              <a:rPr lang="en-GB" smtClean="0"/>
              <a:t>24/07/2023</a:t>
            </a:fld>
            <a:endParaRPr lang="en-GB"/>
          </a:p>
        </p:txBody>
      </p:sp>
      <p:sp>
        <p:nvSpPr>
          <p:cNvPr id="5" name="Footer Placeholder 4">
            <a:extLst>
              <a:ext uri="{FF2B5EF4-FFF2-40B4-BE49-F238E27FC236}">
                <a16:creationId xmlns:a16="http://schemas.microsoft.com/office/drawing/2014/main" id="{F7C503AA-ED01-4E16-B70A-F784C470D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A017618-B703-4B80-AC64-79BD4C845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51ACC-5CC4-4152-AF50-CFF912958510}" type="slidenum">
              <a:rPr lang="en-GB" smtClean="0"/>
              <a:t>‹#›</a:t>
            </a:fld>
            <a:endParaRPr lang="en-GB"/>
          </a:p>
        </p:txBody>
      </p:sp>
      <p:pic>
        <p:nvPicPr>
          <p:cNvPr id="7" name="Picture 6">
            <a:extLst>
              <a:ext uri="{FF2B5EF4-FFF2-40B4-BE49-F238E27FC236}">
                <a16:creationId xmlns:a16="http://schemas.microsoft.com/office/drawing/2014/main" id="{92A1324B-B3AD-E50B-B542-B0A5EAA8A332}"/>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26738" b="33472"/>
          <a:stretch/>
        </p:blipFill>
        <p:spPr bwMode="auto">
          <a:xfrm>
            <a:off x="0" y="4103"/>
            <a:ext cx="12191980" cy="6856718"/>
          </a:xfrm>
          <a:prstGeom prst="rect">
            <a:avLst/>
          </a:prstGeom>
          <a:noFill/>
        </p:spPr>
      </p:pic>
      <p:pic>
        <p:nvPicPr>
          <p:cNvPr id="8" name="Picture 4">
            <a:extLst>
              <a:ext uri="{FF2B5EF4-FFF2-40B4-BE49-F238E27FC236}">
                <a16:creationId xmlns:a16="http://schemas.microsoft.com/office/drawing/2014/main" id="{307F1E18-B64E-49E4-B051-293FE295F40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414940" y="0"/>
            <a:ext cx="1769476" cy="176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945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515143-7290-43C6-9F3D-4693A5D59803}"/>
              </a:ext>
            </a:extLst>
          </p:cNvPr>
          <p:cNvPicPr>
            <a:picLocks noChangeAspect="1"/>
          </p:cNvPicPr>
          <p:nvPr/>
        </p:nvPicPr>
        <p:blipFill rotWithShape="1">
          <a:blip r:embed="rId2">
            <a:extLst>
              <a:ext uri="{28A0092B-C50C-407E-A947-70E740481C1C}">
                <a14:useLocalDpi xmlns:a14="http://schemas.microsoft.com/office/drawing/2010/main" val="0"/>
              </a:ext>
            </a:extLst>
          </a:blip>
          <a:srcRect t="26738" b="33472"/>
          <a:stretch/>
        </p:blipFill>
        <p:spPr bwMode="auto">
          <a:xfrm>
            <a:off x="20" y="1282"/>
            <a:ext cx="12191980" cy="6856718"/>
          </a:xfrm>
          <a:prstGeom prst="rect">
            <a:avLst/>
          </a:prstGeom>
          <a:noFill/>
        </p:spPr>
      </p:pic>
      <p:pic>
        <p:nvPicPr>
          <p:cNvPr id="10" name="Picture 9">
            <a:extLst>
              <a:ext uri="{FF2B5EF4-FFF2-40B4-BE49-F238E27FC236}">
                <a16:creationId xmlns:a16="http://schemas.microsoft.com/office/drawing/2014/main" id="{D28D9AA5-DE7C-C1A6-34A9-F536B6B0C2BA}"/>
              </a:ext>
            </a:extLst>
          </p:cNvPr>
          <p:cNvPicPr>
            <a:picLocks noChangeAspect="1"/>
          </p:cNvPicPr>
          <p:nvPr/>
        </p:nvPicPr>
        <p:blipFill rotWithShape="1">
          <a:blip r:embed="rId2">
            <a:extLst>
              <a:ext uri="{28A0092B-C50C-407E-A947-70E740481C1C}">
                <a14:useLocalDpi xmlns:a14="http://schemas.microsoft.com/office/drawing/2010/main" val="0"/>
              </a:ext>
            </a:extLst>
          </a:blip>
          <a:srcRect l="55780" t="77077" r="13407" b="-287"/>
          <a:stretch/>
        </p:blipFill>
        <p:spPr bwMode="auto">
          <a:xfrm>
            <a:off x="9932894" y="4445220"/>
            <a:ext cx="2257582" cy="2429428"/>
          </a:xfrm>
          <a:prstGeom prst="rect">
            <a:avLst/>
          </a:prstGeom>
          <a:noFill/>
          <a:ln>
            <a:noFill/>
          </a:ln>
          <a:extLst>
            <a:ext uri="{53640926-AAD7-44D8-BBD7-CCE9431645EC}">
              <a14:shadowObscured xmlns:a14="http://schemas.microsoft.com/office/drawing/2010/main"/>
            </a:ext>
          </a:extLst>
        </p:spPr>
      </p:pic>
      <p:pic>
        <p:nvPicPr>
          <p:cNvPr id="42" name="Picture 4">
            <a:extLst>
              <a:ext uri="{FF2B5EF4-FFF2-40B4-BE49-F238E27FC236}">
                <a16:creationId xmlns:a16="http://schemas.microsoft.com/office/drawing/2014/main" id="{B35F0E39-98BF-4D06-BB30-1625B4639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524" y="-109357"/>
            <a:ext cx="1666911" cy="17694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Rounded Corners 4">
            <a:extLst>
              <a:ext uri="{FF2B5EF4-FFF2-40B4-BE49-F238E27FC236}">
                <a16:creationId xmlns:a16="http://schemas.microsoft.com/office/drawing/2014/main" id="{EACA6CDF-C014-4110-95B1-FF0B2DD244A0}"/>
              </a:ext>
            </a:extLst>
          </p:cNvPr>
          <p:cNvSpPr/>
          <p:nvPr/>
        </p:nvSpPr>
        <p:spPr>
          <a:xfrm>
            <a:off x="1361808" y="180975"/>
            <a:ext cx="3867139" cy="6652252"/>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661E6019-CD6F-4D42-B7F5-15DE6073D17F}"/>
              </a:ext>
            </a:extLst>
          </p:cNvPr>
          <p:cNvSpPr txBox="1"/>
          <p:nvPr/>
        </p:nvSpPr>
        <p:spPr>
          <a:xfrm>
            <a:off x="1456934" y="311651"/>
            <a:ext cx="3693111" cy="6509474"/>
          </a:xfrm>
          <a:prstGeom prst="rect">
            <a:avLst/>
          </a:prstGeom>
          <a:noFill/>
        </p:spPr>
        <p:txBody>
          <a:bodyPr wrap="square" rtlCol="0">
            <a:spAutoFit/>
          </a:bodyPr>
          <a:lstStyle/>
          <a:p>
            <a:pPr algn="ctr"/>
            <a:r>
              <a:rPr lang="en-GB" sz="1600" dirty="0">
                <a:latin typeface="Cavolini" panose="03000502040302020204" pitchFamily="66" charset="0"/>
                <a:cs typeface="Cavolini" panose="03000502040302020204" pitchFamily="66" charset="0"/>
              </a:rPr>
              <a:t>A note from the Chair</a:t>
            </a:r>
          </a:p>
          <a:p>
            <a:pPr algn="ctr"/>
            <a:endParaRPr lang="en-GB" sz="1600" dirty="0">
              <a:latin typeface="Cavolini" panose="03000502040302020204" pitchFamily="66" charset="0"/>
              <a:cs typeface="Cavolini" panose="03000502040302020204" pitchFamily="66" charset="0"/>
            </a:endParaRPr>
          </a:p>
          <a:p>
            <a:r>
              <a:rPr lang="en-GB" sz="1100" dirty="0">
                <a:latin typeface="Cavolini" panose="03000502040302020204" pitchFamily="66" charset="0"/>
                <a:cs typeface="Cavolini" panose="03000502040302020204" pitchFamily="66" charset="0"/>
              </a:rPr>
              <a:t>Dear Parents and Carers,</a:t>
            </a:r>
          </a:p>
          <a:p>
            <a:r>
              <a:rPr lang="en-GB" sz="1100" dirty="0">
                <a:latin typeface="Cavolini" panose="03000502040302020204" pitchFamily="66" charset="0"/>
                <a:cs typeface="Cavolini" panose="03000502040302020204" pitchFamily="66" charset="0"/>
              </a:rPr>
              <a:t>I wanted to take a moment to express our sincere gratitude for your unwavering support and generous contributions throughout this challenging year. Your dedication to our school community has been truly remarkable, especially considering the difficult financial circumstances many of us have faced.</a:t>
            </a:r>
          </a:p>
          <a:p>
            <a:r>
              <a:rPr lang="en-GB" sz="1100" dirty="0">
                <a:latin typeface="Cavolini" panose="03000502040302020204" pitchFamily="66" charset="0"/>
                <a:cs typeface="Cavolini" panose="03000502040302020204" pitchFamily="66" charset="0"/>
              </a:rPr>
              <a:t>Despite the hardships, your continued support has allowed our PTA to provide valuable resources, organise memorable events, and support various initiatives that have enhanced the educational experience for our children. Your donations, both in terms of time and financial contributions, have made a significant difference. We will continue next years fundraising for much needed playground improvements and resources as our main focus.</a:t>
            </a:r>
          </a:p>
          <a:p>
            <a:endParaRPr lang="en-GB" sz="1100" dirty="0">
              <a:latin typeface="Cavolini" panose="03000502040302020204" pitchFamily="66" charset="0"/>
              <a:cs typeface="Cavolini" panose="03000502040302020204" pitchFamily="66" charset="0"/>
            </a:endParaRPr>
          </a:p>
          <a:p>
            <a:r>
              <a:rPr lang="en-GB" sz="1100" dirty="0">
                <a:latin typeface="Cavolini" panose="03000502040302020204" pitchFamily="66" charset="0"/>
                <a:cs typeface="Cavolini" panose="03000502040302020204" pitchFamily="66" charset="0"/>
              </a:rPr>
              <a:t>As the school year comes to a close, I encourage you to take pride in the collective effort and accomplishments we have achieved together. Our unity and resilience have been exemplified through your continued support.</a:t>
            </a:r>
          </a:p>
          <a:p>
            <a:r>
              <a:rPr lang="en-GB" sz="1100" dirty="0">
                <a:latin typeface="Cavolini" panose="03000502040302020204" pitchFamily="66" charset="0"/>
                <a:cs typeface="Cavolini" panose="03000502040302020204" pitchFamily="66" charset="0"/>
              </a:rPr>
              <a:t>Thank you once again for your unwavering commitment to our school community. We wish you a well-deserved summer break filled with relaxation, joy, and cherished moments with your loved ones.</a:t>
            </a:r>
          </a:p>
          <a:p>
            <a:r>
              <a:rPr lang="en-GB" sz="1100" dirty="0">
                <a:latin typeface="Cavolini" panose="03000502040302020204" pitchFamily="66" charset="0"/>
                <a:cs typeface="Cavolini" panose="03000502040302020204" pitchFamily="66" charset="0"/>
              </a:rPr>
              <a:t>With heartfelt gratitude,</a:t>
            </a:r>
          </a:p>
          <a:p>
            <a:r>
              <a:rPr lang="en-GB" sz="1100" dirty="0">
                <a:latin typeface="Cavolini" panose="03000502040302020204" pitchFamily="66" charset="0"/>
                <a:cs typeface="Cavolini" panose="03000502040302020204" pitchFamily="66" charset="0"/>
              </a:rPr>
              <a:t>Katrina Kelly</a:t>
            </a:r>
            <a:br>
              <a:rPr lang="en-GB" sz="1100" dirty="0">
                <a:latin typeface="Cavolini" panose="03000502040302020204" pitchFamily="66" charset="0"/>
                <a:cs typeface="Cavolini" panose="03000502040302020204" pitchFamily="66" charset="0"/>
              </a:rPr>
            </a:br>
            <a:endParaRPr lang="en-GB" sz="1100" dirty="0">
              <a:latin typeface="Cavolini" panose="03000502040302020204" pitchFamily="66" charset="0"/>
              <a:cs typeface="Cavolini" panose="03000502040302020204" pitchFamily="66" charset="0"/>
            </a:endParaRPr>
          </a:p>
        </p:txBody>
      </p:sp>
      <p:sp>
        <p:nvSpPr>
          <p:cNvPr id="11" name="Rectangle: Rounded Corners 10">
            <a:extLst>
              <a:ext uri="{FF2B5EF4-FFF2-40B4-BE49-F238E27FC236}">
                <a16:creationId xmlns:a16="http://schemas.microsoft.com/office/drawing/2014/main" id="{02F135D8-5239-4E1F-A4BF-4AED9AF94D56}"/>
              </a:ext>
            </a:extLst>
          </p:cNvPr>
          <p:cNvSpPr/>
          <p:nvPr/>
        </p:nvSpPr>
        <p:spPr>
          <a:xfrm>
            <a:off x="5368795" y="180975"/>
            <a:ext cx="5046165" cy="1191500"/>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F0DDBE0A-E72D-4226-8575-DB2B42391DD1}"/>
              </a:ext>
            </a:extLst>
          </p:cNvPr>
          <p:cNvSpPr txBox="1"/>
          <p:nvPr/>
        </p:nvSpPr>
        <p:spPr>
          <a:xfrm>
            <a:off x="5415379" y="210876"/>
            <a:ext cx="5118377" cy="1431161"/>
          </a:xfrm>
          <a:prstGeom prst="rect">
            <a:avLst/>
          </a:prstGeom>
          <a:noFill/>
        </p:spPr>
        <p:txBody>
          <a:bodyPr wrap="square" rtlCol="0">
            <a:spAutoFit/>
          </a:bodyPr>
          <a:lstStyle/>
          <a:p>
            <a:r>
              <a:rPr lang="en-GB" sz="1400" dirty="0">
                <a:latin typeface="Cavolini" panose="03000502040302020204" pitchFamily="66" charset="0"/>
                <a:cs typeface="Cavolini" panose="03000502040302020204" pitchFamily="66" charset="0"/>
              </a:rPr>
              <a:t>Why do we have a Friends of Committee?</a:t>
            </a:r>
          </a:p>
          <a:p>
            <a:r>
              <a:rPr lang="en-GB" sz="1100" dirty="0">
                <a:latin typeface="Cavolini" panose="03000502040302020204" pitchFamily="66" charset="0"/>
                <a:cs typeface="Cavolini" panose="03000502040302020204" pitchFamily="66" charset="0"/>
              </a:rPr>
              <a:t>The Friends of Rivington Foundation School is a registered charity whose aim is to raise money in a fun and sociable way, to provide the school with extra funding.</a:t>
            </a:r>
          </a:p>
          <a:p>
            <a:r>
              <a:rPr lang="en-GB" sz="1100" dirty="0">
                <a:latin typeface="Cavolini" panose="03000502040302020204" pitchFamily="66" charset="0"/>
                <a:cs typeface="Cavolini" panose="03000502040302020204" pitchFamily="66" charset="0"/>
              </a:rPr>
              <a:t>This is then spent on equipment and resources to enhance your child’s educational experience and the school’s facilities.</a:t>
            </a:r>
          </a:p>
          <a:p>
            <a:endParaRPr lang="en-GB" dirty="0"/>
          </a:p>
        </p:txBody>
      </p:sp>
      <p:sp>
        <p:nvSpPr>
          <p:cNvPr id="43" name="Rectangle: Rounded Corners 42">
            <a:extLst>
              <a:ext uri="{FF2B5EF4-FFF2-40B4-BE49-F238E27FC236}">
                <a16:creationId xmlns:a16="http://schemas.microsoft.com/office/drawing/2014/main" id="{AB0D060F-D83B-4603-99AE-55D4BC235835}"/>
              </a:ext>
            </a:extLst>
          </p:cNvPr>
          <p:cNvSpPr/>
          <p:nvPr/>
        </p:nvSpPr>
        <p:spPr>
          <a:xfrm>
            <a:off x="5367272" y="1608348"/>
            <a:ext cx="6548445" cy="868002"/>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a:extLst>
              <a:ext uri="{FF2B5EF4-FFF2-40B4-BE49-F238E27FC236}">
                <a16:creationId xmlns:a16="http://schemas.microsoft.com/office/drawing/2014/main" id="{16834EF2-1031-49FC-93A8-D2F1DEAAE4CC}"/>
              </a:ext>
            </a:extLst>
          </p:cNvPr>
          <p:cNvSpPr txBox="1"/>
          <p:nvPr/>
        </p:nvSpPr>
        <p:spPr>
          <a:xfrm>
            <a:off x="5415379" y="1648705"/>
            <a:ext cx="6487976" cy="815608"/>
          </a:xfrm>
          <a:prstGeom prst="rect">
            <a:avLst/>
          </a:prstGeom>
          <a:noFill/>
        </p:spPr>
        <p:txBody>
          <a:bodyPr wrap="square" rtlCol="0">
            <a:spAutoFit/>
          </a:bodyPr>
          <a:lstStyle/>
          <a:p>
            <a:pPr algn="ctr"/>
            <a:r>
              <a:rPr lang="en-GB" sz="1400" dirty="0">
                <a:latin typeface="Cavolini" panose="03000502040302020204" pitchFamily="66" charset="0"/>
                <a:cs typeface="Cavolini" panose="03000502040302020204" pitchFamily="66" charset="0"/>
              </a:rPr>
              <a:t>Event Information</a:t>
            </a:r>
          </a:p>
          <a:p>
            <a:r>
              <a:rPr lang="en-GB" sz="1100" dirty="0">
                <a:latin typeface="Cavolini" panose="03000502040302020204" pitchFamily="66" charset="0"/>
                <a:cs typeface="Cavolini" panose="03000502040302020204" pitchFamily="66" charset="0"/>
              </a:rPr>
              <a:t>Full information and event details will be released closer to each event. </a:t>
            </a:r>
          </a:p>
          <a:p>
            <a:r>
              <a:rPr lang="en-GB" sz="1100" dirty="0">
                <a:latin typeface="Cavolini" panose="03000502040302020204" pitchFamily="66" charset="0"/>
                <a:cs typeface="Cavolini" panose="03000502040302020204" pitchFamily="66" charset="0"/>
              </a:rPr>
              <a:t>Our aim will be to release information in the headteachers newsletter, text messages and on the Mums and dads page on Facebook.</a:t>
            </a:r>
          </a:p>
        </p:txBody>
      </p:sp>
      <p:sp>
        <p:nvSpPr>
          <p:cNvPr id="23" name="Rectangle: Rounded Corners 22">
            <a:extLst>
              <a:ext uri="{FF2B5EF4-FFF2-40B4-BE49-F238E27FC236}">
                <a16:creationId xmlns:a16="http://schemas.microsoft.com/office/drawing/2014/main" id="{16C5F92D-D6D9-4EEC-8BAC-FD61D6745D2A}"/>
              </a:ext>
            </a:extLst>
          </p:cNvPr>
          <p:cNvSpPr/>
          <p:nvPr/>
        </p:nvSpPr>
        <p:spPr>
          <a:xfrm>
            <a:off x="9403750" y="2602866"/>
            <a:ext cx="2741139" cy="1938146"/>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10620B0F-339D-48F8-9B18-73D31D43D91E}"/>
              </a:ext>
            </a:extLst>
          </p:cNvPr>
          <p:cNvSpPr txBox="1"/>
          <p:nvPr/>
        </p:nvSpPr>
        <p:spPr>
          <a:xfrm>
            <a:off x="8348035" y="2654242"/>
            <a:ext cx="4882137" cy="338554"/>
          </a:xfrm>
          <a:prstGeom prst="rect">
            <a:avLst/>
          </a:prstGeom>
          <a:noFill/>
        </p:spPr>
        <p:txBody>
          <a:bodyPr wrap="square" rtlCol="0">
            <a:spAutoFit/>
          </a:bodyPr>
          <a:lstStyle/>
          <a:p>
            <a:pPr algn="ctr"/>
            <a:r>
              <a:rPr lang="en-GB" sz="1600" dirty="0">
                <a:latin typeface="Cavolini" panose="03000502040302020204" pitchFamily="66" charset="0"/>
                <a:cs typeface="Cavolini" panose="03000502040302020204" pitchFamily="66" charset="0"/>
              </a:rPr>
              <a:t>AGM</a:t>
            </a:r>
          </a:p>
        </p:txBody>
      </p:sp>
      <p:sp>
        <p:nvSpPr>
          <p:cNvPr id="27" name="TextBox 26">
            <a:extLst>
              <a:ext uri="{FF2B5EF4-FFF2-40B4-BE49-F238E27FC236}">
                <a16:creationId xmlns:a16="http://schemas.microsoft.com/office/drawing/2014/main" id="{554FE126-8D77-4321-B2C0-1FC915627ED9}"/>
              </a:ext>
            </a:extLst>
          </p:cNvPr>
          <p:cNvSpPr txBox="1"/>
          <p:nvPr/>
        </p:nvSpPr>
        <p:spPr>
          <a:xfrm>
            <a:off x="9503168" y="2962402"/>
            <a:ext cx="2670667" cy="1446550"/>
          </a:xfrm>
          <a:prstGeom prst="rect">
            <a:avLst/>
          </a:prstGeom>
          <a:noFill/>
        </p:spPr>
        <p:txBody>
          <a:bodyPr wrap="square" rtlCol="0">
            <a:spAutoFit/>
          </a:bodyPr>
          <a:lstStyle/>
          <a:p>
            <a:r>
              <a:rPr lang="en-GB" sz="1100" dirty="0">
                <a:latin typeface="Cavolini" panose="03000502040302020204" pitchFamily="66" charset="0"/>
                <a:cs typeface="Cavolini" panose="03000502040302020204" pitchFamily="66" charset="0"/>
              </a:rPr>
              <a:t>Our AGM will be held in September, the exact date will be published at the start of the new school year. If you would like to volunteer or want to join the committee please get in touch.</a:t>
            </a:r>
          </a:p>
          <a:p>
            <a:r>
              <a:rPr lang="en-GB" sz="1100" dirty="0">
                <a:latin typeface="Cavolini" panose="03000502040302020204" pitchFamily="66" charset="0"/>
                <a:cs typeface="Cavolini" panose="03000502040302020204" pitchFamily="66" charset="0"/>
              </a:rPr>
              <a:t>pta.rivington@gmail.com</a:t>
            </a:r>
          </a:p>
        </p:txBody>
      </p:sp>
      <p:sp>
        <p:nvSpPr>
          <p:cNvPr id="3" name="Rectangle: Rounded Corners 2">
            <a:extLst>
              <a:ext uri="{FF2B5EF4-FFF2-40B4-BE49-F238E27FC236}">
                <a16:creationId xmlns:a16="http://schemas.microsoft.com/office/drawing/2014/main" id="{8FE47EEC-34B2-472C-4A23-C94008755727}"/>
              </a:ext>
            </a:extLst>
          </p:cNvPr>
          <p:cNvSpPr/>
          <p:nvPr/>
        </p:nvSpPr>
        <p:spPr>
          <a:xfrm>
            <a:off x="5364773" y="2585708"/>
            <a:ext cx="3951963" cy="4248630"/>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F6168F9C-FC8D-29EE-94C4-F7F0C45A65DB}"/>
              </a:ext>
            </a:extLst>
          </p:cNvPr>
          <p:cNvSpPr txBox="1"/>
          <p:nvPr/>
        </p:nvSpPr>
        <p:spPr>
          <a:xfrm>
            <a:off x="5373093" y="2745261"/>
            <a:ext cx="4029133" cy="3431709"/>
          </a:xfrm>
          <a:prstGeom prst="rect">
            <a:avLst/>
          </a:prstGeom>
          <a:noFill/>
        </p:spPr>
        <p:txBody>
          <a:bodyPr wrap="square" rtlCol="0">
            <a:spAutoFit/>
          </a:bodyPr>
          <a:lstStyle/>
          <a:p>
            <a:pPr algn="ctr"/>
            <a:r>
              <a:rPr lang="en-GB" sz="1600" dirty="0">
                <a:latin typeface="Cavolini" panose="03000502040302020204" pitchFamily="66" charset="0"/>
                <a:cs typeface="Cavolini" panose="03000502040302020204" pitchFamily="66" charset="0"/>
              </a:rPr>
              <a:t>Contact Us</a:t>
            </a:r>
          </a:p>
          <a:p>
            <a:r>
              <a:rPr lang="en-GB" sz="1200" dirty="0">
                <a:latin typeface="Cavolini" panose="03000502040302020204" pitchFamily="66" charset="0"/>
                <a:cs typeface="Cavolini" panose="03000502040302020204" pitchFamily="66" charset="0"/>
              </a:rPr>
              <a:t>If you are interested in joining our volunteer list, have any fundraising ideas or questions please see one of the committee members:</a:t>
            </a:r>
          </a:p>
          <a:p>
            <a:r>
              <a:rPr lang="en-GB" sz="1100" dirty="0">
                <a:latin typeface="Cavolini" panose="03000502040302020204" pitchFamily="66" charset="0"/>
                <a:cs typeface="Cavolini" panose="03000502040302020204" pitchFamily="66" charset="0"/>
              </a:rPr>
              <a:t>Katrina Kelly  - Chair person  </a:t>
            </a:r>
          </a:p>
          <a:p>
            <a:r>
              <a:rPr lang="en-GB" sz="1100" dirty="0">
                <a:latin typeface="Cavolini" panose="03000502040302020204" pitchFamily="66" charset="0"/>
                <a:cs typeface="Cavolini" panose="03000502040302020204" pitchFamily="66" charset="0"/>
              </a:rPr>
              <a:t>Joanna Clayton Stead – Vice Chair</a:t>
            </a:r>
          </a:p>
          <a:p>
            <a:r>
              <a:rPr lang="en-GB" sz="1100" dirty="0">
                <a:latin typeface="Cavolini" panose="03000502040302020204" pitchFamily="66" charset="0"/>
                <a:cs typeface="Cavolini" panose="03000502040302020204" pitchFamily="66" charset="0"/>
              </a:rPr>
              <a:t>Nicola King – Secretary</a:t>
            </a:r>
          </a:p>
          <a:p>
            <a:r>
              <a:rPr lang="en-GB" sz="1100" dirty="0">
                <a:latin typeface="Cavolini" panose="03000502040302020204" pitchFamily="66" charset="0"/>
                <a:cs typeface="Cavolini" panose="03000502040302020204" pitchFamily="66" charset="0"/>
              </a:rPr>
              <a:t>Claire Stubbs &amp; Alexandra Macdonald – Treasurer</a:t>
            </a:r>
          </a:p>
          <a:p>
            <a:r>
              <a:rPr lang="en-GB" sz="1100" dirty="0">
                <a:latin typeface="Cavolini" panose="03000502040302020204" pitchFamily="66" charset="0"/>
                <a:cs typeface="Cavolini" panose="03000502040302020204" pitchFamily="66" charset="0"/>
              </a:rPr>
              <a:t>Rebecca Cliffe – School lead</a:t>
            </a:r>
          </a:p>
          <a:p>
            <a:r>
              <a:rPr lang="en-GB" sz="1100" dirty="0">
                <a:latin typeface="Cavolini" panose="03000502040302020204" pitchFamily="66" charset="0"/>
                <a:cs typeface="Cavolini" panose="03000502040302020204" pitchFamily="66" charset="0"/>
              </a:rPr>
              <a:t>Rachel Husband – Committee member</a:t>
            </a:r>
          </a:p>
          <a:p>
            <a:r>
              <a:rPr lang="en-GB" sz="1100" dirty="0">
                <a:latin typeface="Cavolini" panose="03000502040302020204" pitchFamily="66" charset="0"/>
                <a:cs typeface="Cavolini" panose="03000502040302020204" pitchFamily="66" charset="0"/>
              </a:rPr>
              <a:t>Sarah Shepherd – Committee member</a:t>
            </a:r>
          </a:p>
          <a:p>
            <a:r>
              <a:rPr lang="en-GB" sz="1100" dirty="0">
                <a:latin typeface="Cavolini" panose="03000502040302020204" pitchFamily="66" charset="0"/>
                <a:cs typeface="Cavolini" panose="03000502040302020204" pitchFamily="66" charset="0"/>
              </a:rPr>
              <a:t>Emma Bramwell – Committee member</a:t>
            </a:r>
          </a:p>
          <a:p>
            <a:r>
              <a:rPr lang="en-GB" sz="1100" dirty="0">
                <a:latin typeface="Cavolini" panose="03000502040302020204" pitchFamily="66" charset="0"/>
                <a:cs typeface="Cavolini" panose="03000502040302020204" pitchFamily="66" charset="0"/>
              </a:rPr>
              <a:t>Christine Brooke – Committee member</a:t>
            </a:r>
          </a:p>
          <a:p>
            <a:r>
              <a:rPr lang="en-GB" sz="1100" dirty="0">
                <a:latin typeface="Cavolini" panose="03000502040302020204" pitchFamily="66" charset="0"/>
                <a:cs typeface="Cavolini" panose="03000502040302020204" pitchFamily="66" charset="0"/>
              </a:rPr>
              <a:t>Jennie Bearman – Committee member</a:t>
            </a:r>
          </a:p>
          <a:p>
            <a:r>
              <a:rPr lang="en-GB" sz="1100" dirty="0">
                <a:latin typeface="Cavolini" panose="03000502040302020204" pitchFamily="66" charset="0"/>
                <a:cs typeface="Cavolini" panose="03000502040302020204" pitchFamily="66" charset="0"/>
              </a:rPr>
              <a:t>Caroline Griffin – Committee member</a:t>
            </a:r>
          </a:p>
          <a:p>
            <a:r>
              <a:rPr lang="en-GB" sz="1100" dirty="0">
                <a:latin typeface="Cavolini" panose="03000502040302020204" pitchFamily="66" charset="0"/>
                <a:cs typeface="Cavolini" panose="03000502040302020204" pitchFamily="66" charset="0"/>
              </a:rPr>
              <a:t>Nicola Mallon – Committee member</a:t>
            </a:r>
          </a:p>
          <a:p>
            <a:endParaRPr lang="en-GB" sz="1100" dirty="0">
              <a:latin typeface="Cavolini" panose="03000502040302020204" pitchFamily="66" charset="0"/>
              <a:cs typeface="Cavolini" panose="03000502040302020204" pitchFamily="66" charset="0"/>
            </a:endParaRPr>
          </a:p>
          <a:p>
            <a:r>
              <a:rPr lang="en-GB" sz="1100" dirty="0">
                <a:latin typeface="Cavolini" panose="03000502040302020204" pitchFamily="66" charset="0"/>
                <a:cs typeface="Cavolini" panose="03000502040302020204" pitchFamily="66" charset="0"/>
              </a:rPr>
              <a:t>pta.rivington@gmail.com</a:t>
            </a:r>
          </a:p>
          <a:p>
            <a:endParaRPr lang="en-GB" sz="1100" dirty="0">
              <a:latin typeface="Cavolini" panose="03000502040302020204" pitchFamily="66" charset="0"/>
              <a:cs typeface="Cavolini" panose="03000502040302020204" pitchFamily="66" charset="0"/>
            </a:endParaRPr>
          </a:p>
        </p:txBody>
      </p:sp>
      <p:pic>
        <p:nvPicPr>
          <p:cNvPr id="7" name="Picture 6" descr="A picture containing text, tableware&#10;&#10;Description automatically generated">
            <a:extLst>
              <a:ext uri="{FF2B5EF4-FFF2-40B4-BE49-F238E27FC236}">
                <a16:creationId xmlns:a16="http://schemas.microsoft.com/office/drawing/2014/main" id="{D0DB867E-E696-9680-90B0-00DDD7CCC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7718" y="6077037"/>
            <a:ext cx="2541993" cy="744088"/>
          </a:xfrm>
          <a:prstGeom prst="rect">
            <a:avLst/>
          </a:prstGeom>
        </p:spPr>
      </p:pic>
    </p:spTree>
    <p:extLst>
      <p:ext uri="{BB962C8B-B14F-4D97-AF65-F5344CB8AC3E}">
        <p14:creationId xmlns:p14="http://schemas.microsoft.com/office/powerpoint/2010/main" val="3675346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A0AC037C-E77E-007D-C57B-9656B14696C8}"/>
              </a:ext>
            </a:extLst>
          </p:cNvPr>
          <p:cNvSpPr/>
          <p:nvPr/>
        </p:nvSpPr>
        <p:spPr>
          <a:xfrm>
            <a:off x="1395791" y="107577"/>
            <a:ext cx="4882137" cy="6633214"/>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a:extLst>
              <a:ext uri="{FF2B5EF4-FFF2-40B4-BE49-F238E27FC236}">
                <a16:creationId xmlns:a16="http://schemas.microsoft.com/office/drawing/2014/main" id="{4936D091-AFDD-C28E-FBFF-A92B8992BC43}"/>
              </a:ext>
            </a:extLst>
          </p:cNvPr>
          <p:cNvPicPr>
            <a:picLocks noChangeAspect="1"/>
          </p:cNvPicPr>
          <p:nvPr/>
        </p:nvPicPr>
        <p:blipFill rotWithShape="1">
          <a:blip r:embed="rId2">
            <a:extLst>
              <a:ext uri="{28A0092B-C50C-407E-A947-70E740481C1C}">
                <a14:useLocalDpi xmlns:a14="http://schemas.microsoft.com/office/drawing/2010/main" val="0"/>
              </a:ext>
            </a:extLst>
          </a:blip>
          <a:srcRect l="55780" t="77077" r="13407" b="-287"/>
          <a:stretch/>
        </p:blipFill>
        <p:spPr bwMode="auto">
          <a:xfrm>
            <a:off x="9932894" y="4427290"/>
            <a:ext cx="2257582" cy="2429428"/>
          </a:xfrm>
          <a:prstGeom prst="rect">
            <a:avLst/>
          </a:prstGeom>
          <a:noFill/>
          <a:ln>
            <a:noFill/>
          </a:ln>
          <a:extLst>
            <a:ext uri="{53640926-AAD7-44D8-BBD7-CCE9431645EC}">
              <a14:shadowObscured xmlns:a14="http://schemas.microsoft.com/office/drawing/2010/main"/>
            </a:ext>
          </a:extLst>
        </p:spPr>
      </p:pic>
      <p:sp>
        <p:nvSpPr>
          <p:cNvPr id="9" name="Rectangle: Rounded Corners 8">
            <a:extLst>
              <a:ext uri="{FF2B5EF4-FFF2-40B4-BE49-F238E27FC236}">
                <a16:creationId xmlns:a16="http://schemas.microsoft.com/office/drawing/2014/main" id="{A8827F1D-F7F4-47F5-93A6-2639AA7D34BC}"/>
              </a:ext>
            </a:extLst>
          </p:cNvPr>
          <p:cNvSpPr/>
          <p:nvPr/>
        </p:nvSpPr>
        <p:spPr>
          <a:xfrm>
            <a:off x="6362735" y="1469817"/>
            <a:ext cx="4882137" cy="3907787"/>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A98CA3E7-96CA-4696-A135-6406CE0F43E9}"/>
              </a:ext>
            </a:extLst>
          </p:cNvPr>
          <p:cNvSpPr txBox="1"/>
          <p:nvPr/>
        </p:nvSpPr>
        <p:spPr>
          <a:xfrm>
            <a:off x="6431801" y="1480396"/>
            <a:ext cx="4813071" cy="1211165"/>
          </a:xfrm>
          <a:prstGeom prst="rect">
            <a:avLst/>
          </a:prstGeom>
          <a:noFill/>
        </p:spPr>
        <p:txBody>
          <a:bodyPr wrap="square" rtlCol="0">
            <a:spAutoFit/>
          </a:bodyPr>
          <a:lstStyle/>
          <a:p>
            <a:pPr algn="ctr"/>
            <a:r>
              <a:rPr lang="en-GB" sz="1600" dirty="0">
                <a:latin typeface="Cavolini" panose="03000502040302020204" pitchFamily="66" charset="0"/>
                <a:cs typeface="Cavolini" panose="03000502040302020204" pitchFamily="66" charset="0"/>
              </a:rPr>
              <a:t>Recycle, Recycle, Recycle!</a:t>
            </a:r>
          </a:p>
          <a:p>
            <a:pPr algn="ctr"/>
            <a:endParaRPr lang="en-GB" sz="1600" dirty="0">
              <a:latin typeface="Cavolini" panose="03000502040302020204" pitchFamily="66" charset="0"/>
              <a:cs typeface="Cavolini" panose="03000502040302020204" pitchFamily="66" charset="0"/>
            </a:endParaRPr>
          </a:p>
          <a:p>
            <a:pPr>
              <a:lnSpc>
                <a:spcPct val="115000"/>
              </a:lnSpc>
              <a:spcAft>
                <a:spcPts val="1000"/>
              </a:spcAft>
            </a:pPr>
            <a:r>
              <a:rPr lang="en-GB" sz="1200" dirty="0">
                <a:effectLst/>
                <a:latin typeface="Cavolini" panose="03000502040302020204" pitchFamily="66" charset="0"/>
                <a:ea typeface="Calibri" panose="020F0502020204030204" pitchFamily="34" charset="0"/>
                <a:cs typeface="Cavolini" panose="03000502040302020204" pitchFamily="66" charset="0"/>
              </a:rPr>
              <a:t>The textile bank will remain in school for you to             recycle any unwanted clothes and shoes. We have filled it 3 times already raising £168, keep it going! </a:t>
            </a:r>
            <a:endParaRPr lang="en-GB" sz="1200" dirty="0">
              <a:latin typeface="Cavolini" panose="03000502040302020204" pitchFamily="66" charset="0"/>
              <a:ea typeface="Calibri" panose="020F0502020204030204" pitchFamily="34" charset="0"/>
              <a:cs typeface="Cavolini" panose="03000502040302020204" pitchFamily="66" charset="0"/>
            </a:endParaRPr>
          </a:p>
        </p:txBody>
      </p:sp>
      <p:pic>
        <p:nvPicPr>
          <p:cNvPr id="1027" name="Picture 3">
            <a:extLst>
              <a:ext uri="{FF2B5EF4-FFF2-40B4-BE49-F238E27FC236}">
                <a16:creationId xmlns:a16="http://schemas.microsoft.com/office/drawing/2014/main" id="{7955643A-603D-4082-94BE-6CBCB2674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3917" y="2744939"/>
            <a:ext cx="983419" cy="119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picture containing text, sign&#10;&#10;Description automatically generated">
            <a:extLst>
              <a:ext uri="{FF2B5EF4-FFF2-40B4-BE49-F238E27FC236}">
                <a16:creationId xmlns:a16="http://schemas.microsoft.com/office/drawing/2014/main" id="{DCC25A56-AB8F-43F5-BECB-765567E26B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2084" y="4077504"/>
            <a:ext cx="1111890" cy="1009992"/>
          </a:xfrm>
          <a:prstGeom prst="rect">
            <a:avLst/>
          </a:prstGeom>
        </p:spPr>
      </p:pic>
      <p:sp>
        <p:nvSpPr>
          <p:cNvPr id="3" name="TextBox 2">
            <a:extLst>
              <a:ext uri="{FF2B5EF4-FFF2-40B4-BE49-F238E27FC236}">
                <a16:creationId xmlns:a16="http://schemas.microsoft.com/office/drawing/2014/main" id="{2451259D-C720-535C-767B-499E22B64906}"/>
              </a:ext>
            </a:extLst>
          </p:cNvPr>
          <p:cNvSpPr txBox="1"/>
          <p:nvPr/>
        </p:nvSpPr>
        <p:spPr>
          <a:xfrm>
            <a:off x="1530930" y="117209"/>
            <a:ext cx="4391631" cy="3539430"/>
          </a:xfrm>
          <a:prstGeom prst="rect">
            <a:avLst/>
          </a:prstGeom>
          <a:noFill/>
        </p:spPr>
        <p:txBody>
          <a:bodyPr wrap="square" rtlCol="0">
            <a:spAutoFit/>
          </a:bodyPr>
          <a:lstStyle/>
          <a:p>
            <a:pPr algn="ctr"/>
            <a:r>
              <a:rPr lang="en-GB" sz="1600" dirty="0" err="1">
                <a:latin typeface="Cavolini" panose="03000502040302020204" pitchFamily="66" charset="0"/>
                <a:cs typeface="Cavolini" panose="03000502040302020204" pitchFamily="66" charset="0"/>
              </a:rPr>
              <a:t>Easyfundraising</a:t>
            </a:r>
            <a:endParaRPr lang="en-GB" sz="1600" dirty="0">
              <a:latin typeface="Cavolini" panose="03000502040302020204" pitchFamily="66" charset="0"/>
              <a:cs typeface="Cavolini" panose="03000502040302020204" pitchFamily="66" charset="0"/>
            </a:endParaRPr>
          </a:p>
          <a:p>
            <a:pPr algn="ctr"/>
            <a:endParaRPr lang="en-GB" sz="1600" dirty="0">
              <a:latin typeface="Cavolini" panose="03000502040302020204" pitchFamily="66" charset="0"/>
              <a:cs typeface="Cavolini" panose="03000502040302020204" pitchFamily="66" charset="0"/>
            </a:endParaRPr>
          </a:p>
          <a:p>
            <a:pPr algn="l"/>
            <a:r>
              <a:rPr lang="en-GB" sz="1200" b="0" i="0" dirty="0">
                <a:effectLst/>
                <a:latin typeface="Cavolini" panose="03000502040302020204" pitchFamily="66" charset="0"/>
                <a:cs typeface="Cavolini" panose="03000502040302020204" pitchFamily="66" charset="0"/>
              </a:rPr>
              <a:t>Please support Friends of Rivington Foundation Primary School on </a:t>
            </a:r>
            <a:r>
              <a:rPr lang="en-GB" sz="1200" b="0" i="0" dirty="0" err="1">
                <a:effectLst/>
                <a:latin typeface="Cavolini" panose="03000502040302020204" pitchFamily="66" charset="0"/>
                <a:cs typeface="Cavolini" panose="03000502040302020204" pitchFamily="66" charset="0"/>
              </a:rPr>
              <a:t>easyfundraising</a:t>
            </a:r>
            <a:r>
              <a:rPr lang="en-GB" sz="1200" b="0" i="0" dirty="0">
                <a:effectLst/>
                <a:latin typeface="Cavolini" panose="03000502040302020204" pitchFamily="66" charset="0"/>
                <a:cs typeface="Cavolini" panose="03000502040302020204" pitchFamily="66" charset="0"/>
              </a:rPr>
              <a:t> this year, you can raise FREE donations when you shop online with over 7,000 brands. It's simple and only takes 2 minutes to sign up! This will make a BIG difference to us. </a:t>
            </a:r>
            <a:r>
              <a:rPr lang="en-US" sz="1200" dirty="0">
                <a:latin typeface="Cavolini" panose="03000502040302020204" pitchFamily="66" charset="0"/>
                <a:cs typeface="Cavolini" panose="03000502040302020204" pitchFamily="66" charset="0"/>
              </a:rPr>
              <a:t>We have currently raised</a:t>
            </a:r>
          </a:p>
          <a:p>
            <a:pPr algn="l"/>
            <a:r>
              <a:rPr lang="en-US" sz="1200" dirty="0">
                <a:latin typeface="Cavolini" panose="03000502040302020204" pitchFamily="66" charset="0"/>
                <a:cs typeface="Cavolini" panose="03000502040302020204" pitchFamily="66" charset="0"/>
              </a:rPr>
              <a:t>over £1,000 with only 39 supporters </a:t>
            </a:r>
          </a:p>
          <a:p>
            <a:pPr algn="l"/>
            <a:r>
              <a:rPr lang="en-US" sz="1200" dirty="0">
                <a:latin typeface="Cavolini" panose="03000502040302020204" pitchFamily="66" charset="0"/>
                <a:cs typeface="Cavolini" panose="03000502040302020204" pitchFamily="66" charset="0"/>
              </a:rPr>
              <a:t>imagine what we could raise if </a:t>
            </a:r>
          </a:p>
          <a:p>
            <a:pPr algn="l"/>
            <a:r>
              <a:rPr lang="en-US" sz="1200" dirty="0">
                <a:latin typeface="Cavolini" panose="03000502040302020204" pitchFamily="66" charset="0"/>
                <a:cs typeface="Cavolini" panose="03000502040302020204" pitchFamily="66" charset="0"/>
              </a:rPr>
              <a:t>everybody joined!</a:t>
            </a:r>
          </a:p>
          <a:p>
            <a:pPr algn="l"/>
            <a:endParaRPr lang="en-US" sz="1200" b="0" i="0" dirty="0">
              <a:effectLst/>
              <a:latin typeface="Cavolini" panose="03000502040302020204" pitchFamily="66" charset="0"/>
              <a:cs typeface="Cavolini" panose="03000502040302020204" pitchFamily="66" charset="0"/>
            </a:endParaRPr>
          </a:p>
          <a:p>
            <a:pPr algn="l"/>
            <a:r>
              <a:rPr lang="en-GB" sz="1200" b="0" i="0" dirty="0">
                <a:effectLst/>
                <a:latin typeface="Cavolini" panose="03000502040302020204" pitchFamily="66" charset="0"/>
                <a:cs typeface="Cavolini" panose="03000502040302020204" pitchFamily="66" charset="0"/>
              </a:rPr>
              <a:t>You can raise donations in one easy click with the FREE #easyfundraising Donation Reminder. It finds donations when you shop as normal with over 7,000 brands.</a:t>
            </a:r>
          </a:p>
          <a:p>
            <a:pPr algn="l"/>
            <a:br>
              <a:rPr lang="en-US" sz="1200" b="0" i="0" dirty="0">
                <a:effectLst/>
                <a:latin typeface="Cavolini" panose="03000502040302020204" pitchFamily="66" charset="0"/>
                <a:cs typeface="Cavolini" panose="03000502040302020204" pitchFamily="66" charset="0"/>
              </a:rPr>
            </a:br>
            <a:endParaRPr lang="en-US" sz="1200" b="0" i="0" dirty="0">
              <a:effectLst/>
              <a:latin typeface="Cavolini" panose="03000502040302020204" pitchFamily="66" charset="0"/>
              <a:cs typeface="Cavolini" panose="03000502040302020204" pitchFamily="66" charset="0"/>
            </a:endParaRPr>
          </a:p>
        </p:txBody>
      </p:sp>
      <p:pic>
        <p:nvPicPr>
          <p:cNvPr id="6" name="Picture 2">
            <a:extLst>
              <a:ext uri="{FF2B5EF4-FFF2-40B4-BE49-F238E27FC236}">
                <a16:creationId xmlns:a16="http://schemas.microsoft.com/office/drawing/2014/main" id="{A2A66787-D2E6-0EF3-916B-3270B34F05C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919" t="68063" r="36467" b="13937"/>
          <a:stretch/>
        </p:blipFill>
        <p:spPr bwMode="auto">
          <a:xfrm>
            <a:off x="3958574" y="3343071"/>
            <a:ext cx="1229146" cy="129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60D7288-B740-A62E-F86A-965F57CE4E47}"/>
              </a:ext>
            </a:extLst>
          </p:cNvPr>
          <p:cNvSpPr txBox="1"/>
          <p:nvPr/>
        </p:nvSpPr>
        <p:spPr>
          <a:xfrm>
            <a:off x="2026846" y="3512418"/>
            <a:ext cx="1678761" cy="900246"/>
          </a:xfrm>
          <a:prstGeom prst="rect">
            <a:avLst/>
          </a:prstGeom>
          <a:noFill/>
        </p:spPr>
        <p:txBody>
          <a:bodyPr wrap="square" rtlCol="0">
            <a:spAutoFit/>
          </a:bodyPr>
          <a:lstStyle/>
          <a:p>
            <a:pPr algn="ctr"/>
            <a:r>
              <a:rPr lang="en-GB" sz="1050" dirty="0">
                <a:latin typeface="Cavolini" panose="03000502040302020204" pitchFamily="66" charset="0"/>
                <a:cs typeface="Cavolini" panose="03000502040302020204" pitchFamily="66" charset="0"/>
              </a:rPr>
              <a:t>Scan the QR code to join or download the app from the APP store or Google play</a:t>
            </a:r>
          </a:p>
        </p:txBody>
      </p:sp>
      <p:sp>
        <p:nvSpPr>
          <p:cNvPr id="5" name="TextBox 4">
            <a:extLst>
              <a:ext uri="{FF2B5EF4-FFF2-40B4-BE49-F238E27FC236}">
                <a16:creationId xmlns:a16="http://schemas.microsoft.com/office/drawing/2014/main" id="{883EA720-6305-EDD0-3311-77BD18A934E6}"/>
              </a:ext>
            </a:extLst>
          </p:cNvPr>
          <p:cNvSpPr txBox="1"/>
          <p:nvPr/>
        </p:nvSpPr>
        <p:spPr>
          <a:xfrm>
            <a:off x="6527405" y="198714"/>
            <a:ext cx="3576918" cy="1200329"/>
          </a:xfrm>
          <a:prstGeom prst="rect">
            <a:avLst/>
          </a:prstGeom>
          <a:noFill/>
        </p:spPr>
        <p:txBody>
          <a:bodyPr wrap="square" rtlCol="0">
            <a:spAutoFit/>
          </a:bodyPr>
          <a:lstStyle/>
          <a:p>
            <a:r>
              <a:rPr lang="en-GB" sz="1800" dirty="0">
                <a:latin typeface="Cavolini" panose="03000502040302020204" pitchFamily="66" charset="0"/>
                <a:cs typeface="Cavolini" panose="03000502040302020204" pitchFamily="66" charset="0"/>
              </a:rPr>
              <a:t>Fundraising can continue throughout the summer holidays</a:t>
            </a:r>
          </a:p>
          <a:p>
            <a:endParaRPr lang="en-GB" dirty="0"/>
          </a:p>
        </p:txBody>
      </p:sp>
      <p:pic>
        <p:nvPicPr>
          <p:cNvPr id="13" name="Picture 12">
            <a:extLst>
              <a:ext uri="{FF2B5EF4-FFF2-40B4-BE49-F238E27FC236}">
                <a16:creationId xmlns:a16="http://schemas.microsoft.com/office/drawing/2014/main" id="{42666595-BE61-9D45-F966-3B34CA50017C}"/>
              </a:ext>
            </a:extLst>
          </p:cNvPr>
          <p:cNvPicPr>
            <a:picLocks noChangeAspect="1"/>
          </p:cNvPicPr>
          <p:nvPr/>
        </p:nvPicPr>
        <p:blipFill>
          <a:blip r:embed="rId6"/>
          <a:stretch>
            <a:fillRect/>
          </a:stretch>
        </p:blipFill>
        <p:spPr>
          <a:xfrm>
            <a:off x="1748026" y="4766531"/>
            <a:ext cx="4174535" cy="1678915"/>
          </a:xfrm>
          <a:prstGeom prst="rect">
            <a:avLst/>
          </a:prstGeom>
        </p:spPr>
      </p:pic>
      <p:pic>
        <p:nvPicPr>
          <p:cNvPr id="17" name="Picture 16">
            <a:extLst>
              <a:ext uri="{FF2B5EF4-FFF2-40B4-BE49-F238E27FC236}">
                <a16:creationId xmlns:a16="http://schemas.microsoft.com/office/drawing/2014/main" id="{7D402DAD-107B-9244-1039-88E4CBC50813}"/>
              </a:ext>
            </a:extLst>
          </p:cNvPr>
          <p:cNvPicPr>
            <a:picLocks noChangeAspect="1"/>
          </p:cNvPicPr>
          <p:nvPr/>
        </p:nvPicPr>
        <p:blipFill>
          <a:blip r:embed="rId7"/>
          <a:stretch>
            <a:fillRect/>
          </a:stretch>
        </p:blipFill>
        <p:spPr>
          <a:xfrm>
            <a:off x="6682697" y="2709441"/>
            <a:ext cx="2930235" cy="2378055"/>
          </a:xfrm>
          <a:prstGeom prst="rect">
            <a:avLst/>
          </a:prstGeom>
        </p:spPr>
      </p:pic>
    </p:spTree>
    <p:extLst>
      <p:ext uri="{BB962C8B-B14F-4D97-AF65-F5344CB8AC3E}">
        <p14:creationId xmlns:p14="http://schemas.microsoft.com/office/powerpoint/2010/main" val="543144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A4B9FFF7-5C33-286F-6690-0F1325CC5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022" y="1517310"/>
            <a:ext cx="4132730" cy="4132730"/>
          </a:xfrm>
          <a:prstGeom prst="rect">
            <a:avLst/>
          </a:prstGeom>
          <a:noFill/>
          <a:extLst>
            <a:ext uri="{909E8E84-426E-40DD-AFC4-6F175D3DCCD1}">
              <a14:hiddenFill xmlns:a14="http://schemas.microsoft.com/office/drawing/2010/main">
                <a:solidFill>
                  <a:srgbClr val="FFFFFF"/>
                </a:solidFill>
              </a14:hiddenFill>
            </a:ext>
          </a:extLst>
        </p:spPr>
      </p:pic>
      <p:sp>
        <p:nvSpPr>
          <p:cNvPr id="5" name="Star: 12 Points 4">
            <a:extLst>
              <a:ext uri="{FF2B5EF4-FFF2-40B4-BE49-F238E27FC236}">
                <a16:creationId xmlns:a16="http://schemas.microsoft.com/office/drawing/2014/main" id="{94F41BE6-E18F-E9BD-FDB1-C6517CFA1868}"/>
              </a:ext>
            </a:extLst>
          </p:cNvPr>
          <p:cNvSpPr/>
          <p:nvPr/>
        </p:nvSpPr>
        <p:spPr>
          <a:xfrm>
            <a:off x="1423598" y="586541"/>
            <a:ext cx="1120588" cy="977153"/>
          </a:xfrm>
          <a:prstGeom prst="star12">
            <a:avLst/>
          </a:prstGeom>
          <a:solidFill>
            <a:srgbClr val="170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69C13C1-F6D4-B646-9B97-407E80157945}"/>
              </a:ext>
            </a:extLst>
          </p:cNvPr>
          <p:cNvSpPr txBox="1"/>
          <p:nvPr/>
        </p:nvSpPr>
        <p:spPr>
          <a:xfrm>
            <a:off x="1679092" y="748514"/>
            <a:ext cx="609600" cy="553998"/>
          </a:xfrm>
          <a:prstGeom prst="rect">
            <a:avLst/>
          </a:prstGeom>
          <a:noFill/>
        </p:spPr>
        <p:txBody>
          <a:bodyPr wrap="square" rtlCol="0">
            <a:spAutoFit/>
          </a:bodyPr>
          <a:lstStyle/>
          <a:p>
            <a:r>
              <a:rPr lang="en-GB" sz="1000" dirty="0"/>
              <a:t>Wreath making     £290</a:t>
            </a:r>
          </a:p>
        </p:txBody>
      </p:sp>
      <p:sp>
        <p:nvSpPr>
          <p:cNvPr id="7" name="Star: 12 Points 6">
            <a:extLst>
              <a:ext uri="{FF2B5EF4-FFF2-40B4-BE49-F238E27FC236}">
                <a16:creationId xmlns:a16="http://schemas.microsoft.com/office/drawing/2014/main" id="{3316AB53-AE9B-3610-E441-3C26CD1733FC}"/>
              </a:ext>
            </a:extLst>
          </p:cNvPr>
          <p:cNvSpPr/>
          <p:nvPr/>
        </p:nvSpPr>
        <p:spPr>
          <a:xfrm>
            <a:off x="2938811" y="178244"/>
            <a:ext cx="1802535" cy="1424761"/>
          </a:xfrm>
          <a:prstGeom prst="star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7D47C8C-52F7-2398-D5E7-C019792C27CF}"/>
              </a:ext>
            </a:extLst>
          </p:cNvPr>
          <p:cNvSpPr txBox="1"/>
          <p:nvPr/>
        </p:nvSpPr>
        <p:spPr>
          <a:xfrm>
            <a:off x="3264246" y="504064"/>
            <a:ext cx="1050056" cy="738664"/>
          </a:xfrm>
          <a:prstGeom prst="rect">
            <a:avLst/>
          </a:prstGeom>
          <a:noFill/>
        </p:spPr>
        <p:txBody>
          <a:bodyPr wrap="square" rtlCol="0">
            <a:spAutoFit/>
          </a:bodyPr>
          <a:lstStyle/>
          <a:p>
            <a:pPr algn="ctr"/>
            <a:r>
              <a:rPr lang="en-GB" sz="1400" dirty="0"/>
              <a:t>Christmas Fair</a:t>
            </a:r>
          </a:p>
          <a:p>
            <a:pPr algn="ctr"/>
            <a:r>
              <a:rPr lang="en-GB" sz="1400" dirty="0"/>
              <a:t>£3000</a:t>
            </a:r>
          </a:p>
        </p:txBody>
      </p:sp>
      <p:sp>
        <p:nvSpPr>
          <p:cNvPr id="9" name="Star: 12 Points 8">
            <a:extLst>
              <a:ext uri="{FF2B5EF4-FFF2-40B4-BE49-F238E27FC236}">
                <a16:creationId xmlns:a16="http://schemas.microsoft.com/office/drawing/2014/main" id="{08999D55-CAF5-440C-8A99-75E1B3C7A316}"/>
              </a:ext>
            </a:extLst>
          </p:cNvPr>
          <p:cNvSpPr/>
          <p:nvPr/>
        </p:nvSpPr>
        <p:spPr>
          <a:xfrm>
            <a:off x="2335681" y="1983661"/>
            <a:ext cx="1120588" cy="977153"/>
          </a:xfrm>
          <a:prstGeom prst="star12">
            <a:avLst/>
          </a:prstGeom>
          <a:solidFill>
            <a:srgbClr val="22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FBF2723D-F054-7D46-B080-4FDA71BF2F98}"/>
              </a:ext>
            </a:extLst>
          </p:cNvPr>
          <p:cNvSpPr txBox="1"/>
          <p:nvPr/>
        </p:nvSpPr>
        <p:spPr>
          <a:xfrm>
            <a:off x="2591175" y="2145634"/>
            <a:ext cx="609600" cy="553998"/>
          </a:xfrm>
          <a:prstGeom prst="rect">
            <a:avLst/>
          </a:prstGeom>
          <a:noFill/>
        </p:spPr>
        <p:txBody>
          <a:bodyPr wrap="square" rtlCol="0">
            <a:spAutoFit/>
          </a:bodyPr>
          <a:lstStyle/>
          <a:p>
            <a:r>
              <a:rPr lang="en-GB" sz="1000" dirty="0"/>
              <a:t>Easter Bingo </a:t>
            </a:r>
          </a:p>
          <a:p>
            <a:r>
              <a:rPr lang="en-GB" sz="1000" dirty="0"/>
              <a:t>£1000</a:t>
            </a:r>
          </a:p>
        </p:txBody>
      </p:sp>
      <p:sp>
        <p:nvSpPr>
          <p:cNvPr id="11" name="Star: 12 Points 10">
            <a:extLst>
              <a:ext uri="{FF2B5EF4-FFF2-40B4-BE49-F238E27FC236}">
                <a16:creationId xmlns:a16="http://schemas.microsoft.com/office/drawing/2014/main" id="{B550A306-C96E-1FF8-4454-2776E4209B3E}"/>
              </a:ext>
            </a:extLst>
          </p:cNvPr>
          <p:cNvSpPr/>
          <p:nvPr/>
        </p:nvSpPr>
        <p:spPr>
          <a:xfrm>
            <a:off x="6875983" y="3894882"/>
            <a:ext cx="1383991" cy="1191094"/>
          </a:xfrm>
          <a:prstGeom prst="star12">
            <a:avLst/>
          </a:prstGeom>
          <a:solidFill>
            <a:srgbClr val="A23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4B47E89-8624-E7AD-7F0B-840175CB85F9}"/>
              </a:ext>
            </a:extLst>
          </p:cNvPr>
          <p:cNvSpPr txBox="1"/>
          <p:nvPr/>
        </p:nvSpPr>
        <p:spPr>
          <a:xfrm>
            <a:off x="7153360" y="4136486"/>
            <a:ext cx="829235" cy="707886"/>
          </a:xfrm>
          <a:prstGeom prst="rect">
            <a:avLst/>
          </a:prstGeom>
          <a:noFill/>
        </p:spPr>
        <p:txBody>
          <a:bodyPr wrap="square" rtlCol="0">
            <a:spAutoFit/>
          </a:bodyPr>
          <a:lstStyle/>
          <a:p>
            <a:r>
              <a:rPr lang="en-GB" sz="1000" dirty="0"/>
              <a:t>Kings Coronation Tea Towels £318</a:t>
            </a:r>
          </a:p>
        </p:txBody>
      </p:sp>
      <p:sp>
        <p:nvSpPr>
          <p:cNvPr id="13" name="Star: 12 Points 12">
            <a:extLst>
              <a:ext uri="{FF2B5EF4-FFF2-40B4-BE49-F238E27FC236}">
                <a16:creationId xmlns:a16="http://schemas.microsoft.com/office/drawing/2014/main" id="{909425E4-F950-5F7A-389A-C80E914A61DF}"/>
              </a:ext>
            </a:extLst>
          </p:cNvPr>
          <p:cNvSpPr/>
          <p:nvPr/>
        </p:nvSpPr>
        <p:spPr>
          <a:xfrm>
            <a:off x="5230906" y="5500153"/>
            <a:ext cx="1120588" cy="977153"/>
          </a:xfrm>
          <a:prstGeom prst="star1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5374C57-D7D5-7080-CBFF-5F09C6FC43A9}"/>
              </a:ext>
            </a:extLst>
          </p:cNvPr>
          <p:cNvSpPr txBox="1"/>
          <p:nvPr/>
        </p:nvSpPr>
        <p:spPr>
          <a:xfrm>
            <a:off x="5486400" y="5662126"/>
            <a:ext cx="609600" cy="553998"/>
          </a:xfrm>
          <a:prstGeom prst="rect">
            <a:avLst/>
          </a:prstGeom>
          <a:noFill/>
        </p:spPr>
        <p:txBody>
          <a:bodyPr wrap="square" rtlCol="0">
            <a:spAutoFit/>
          </a:bodyPr>
          <a:lstStyle/>
          <a:p>
            <a:r>
              <a:rPr lang="en-GB" sz="1000" dirty="0"/>
              <a:t>UV Disco £280</a:t>
            </a:r>
          </a:p>
        </p:txBody>
      </p:sp>
      <p:sp>
        <p:nvSpPr>
          <p:cNvPr id="15" name="Star: 12 Points 14">
            <a:extLst>
              <a:ext uri="{FF2B5EF4-FFF2-40B4-BE49-F238E27FC236}">
                <a16:creationId xmlns:a16="http://schemas.microsoft.com/office/drawing/2014/main" id="{57C22AF3-CF7E-FD57-A24F-B4C9257F2DD9}"/>
              </a:ext>
            </a:extLst>
          </p:cNvPr>
          <p:cNvSpPr/>
          <p:nvPr/>
        </p:nvSpPr>
        <p:spPr>
          <a:xfrm>
            <a:off x="1577262" y="3214498"/>
            <a:ext cx="1353447" cy="1063298"/>
          </a:xfrm>
          <a:prstGeom prst="star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EBBE609-55BC-ABFE-486B-6E419BA0FC90}"/>
              </a:ext>
            </a:extLst>
          </p:cNvPr>
          <p:cNvSpPr txBox="1"/>
          <p:nvPr/>
        </p:nvSpPr>
        <p:spPr>
          <a:xfrm>
            <a:off x="1910604" y="3429000"/>
            <a:ext cx="855379" cy="553998"/>
          </a:xfrm>
          <a:prstGeom prst="rect">
            <a:avLst/>
          </a:prstGeom>
          <a:noFill/>
        </p:spPr>
        <p:txBody>
          <a:bodyPr wrap="square" rtlCol="0">
            <a:spAutoFit/>
          </a:bodyPr>
          <a:lstStyle/>
          <a:p>
            <a:r>
              <a:rPr lang="en-GB" sz="1000" dirty="0"/>
              <a:t>Rivington Spring Fair</a:t>
            </a:r>
          </a:p>
          <a:p>
            <a:r>
              <a:rPr lang="en-GB" sz="1000" dirty="0"/>
              <a:t>£206</a:t>
            </a:r>
          </a:p>
        </p:txBody>
      </p:sp>
      <p:sp>
        <p:nvSpPr>
          <p:cNvPr id="17" name="Star: 12 Points 16">
            <a:extLst>
              <a:ext uri="{FF2B5EF4-FFF2-40B4-BE49-F238E27FC236}">
                <a16:creationId xmlns:a16="http://schemas.microsoft.com/office/drawing/2014/main" id="{6C188E81-F390-0E01-846E-99108671633E}"/>
              </a:ext>
            </a:extLst>
          </p:cNvPr>
          <p:cNvSpPr/>
          <p:nvPr/>
        </p:nvSpPr>
        <p:spPr>
          <a:xfrm>
            <a:off x="6957239" y="285493"/>
            <a:ext cx="1120588" cy="977153"/>
          </a:xfrm>
          <a:prstGeom prst="star12">
            <a:avLst/>
          </a:prstGeom>
          <a:solidFill>
            <a:srgbClr val="22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A5BFCC1-B631-3CB2-A625-4B7AB46FD951}"/>
              </a:ext>
            </a:extLst>
          </p:cNvPr>
          <p:cNvSpPr txBox="1"/>
          <p:nvPr/>
        </p:nvSpPr>
        <p:spPr>
          <a:xfrm>
            <a:off x="7239627" y="497070"/>
            <a:ext cx="695392" cy="553998"/>
          </a:xfrm>
          <a:prstGeom prst="rect">
            <a:avLst/>
          </a:prstGeom>
          <a:noFill/>
        </p:spPr>
        <p:txBody>
          <a:bodyPr wrap="square" rtlCol="0">
            <a:spAutoFit/>
          </a:bodyPr>
          <a:lstStyle/>
          <a:p>
            <a:r>
              <a:rPr lang="en-GB" sz="1000" dirty="0"/>
              <a:t>Mothers Day Shop £150</a:t>
            </a:r>
          </a:p>
        </p:txBody>
      </p:sp>
      <p:sp>
        <p:nvSpPr>
          <p:cNvPr id="19" name="Star: 12 Points 18">
            <a:extLst>
              <a:ext uri="{FF2B5EF4-FFF2-40B4-BE49-F238E27FC236}">
                <a16:creationId xmlns:a16="http://schemas.microsoft.com/office/drawing/2014/main" id="{55C7BE40-1BF5-5643-0516-8C3D5CD8BAD6}"/>
              </a:ext>
            </a:extLst>
          </p:cNvPr>
          <p:cNvSpPr/>
          <p:nvPr/>
        </p:nvSpPr>
        <p:spPr>
          <a:xfrm>
            <a:off x="1542559" y="5071670"/>
            <a:ext cx="1556005" cy="1410519"/>
          </a:xfrm>
          <a:prstGeom prst="star12">
            <a:avLst/>
          </a:prstGeom>
          <a:solidFill>
            <a:srgbClr val="F711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A6DDE046-4913-017A-53A8-2B770F96EA28}"/>
              </a:ext>
            </a:extLst>
          </p:cNvPr>
          <p:cNvSpPr txBox="1"/>
          <p:nvPr/>
        </p:nvSpPr>
        <p:spPr>
          <a:xfrm>
            <a:off x="1910604" y="5404300"/>
            <a:ext cx="819914" cy="738664"/>
          </a:xfrm>
          <a:prstGeom prst="rect">
            <a:avLst/>
          </a:prstGeom>
          <a:noFill/>
        </p:spPr>
        <p:txBody>
          <a:bodyPr wrap="square" rtlCol="0">
            <a:spAutoFit/>
          </a:bodyPr>
          <a:lstStyle/>
          <a:p>
            <a:r>
              <a:rPr lang="en-GB" sz="1400" dirty="0"/>
              <a:t>Summer Fair £1800</a:t>
            </a:r>
          </a:p>
        </p:txBody>
      </p:sp>
      <p:sp>
        <p:nvSpPr>
          <p:cNvPr id="21" name="Star: 12 Points 20">
            <a:extLst>
              <a:ext uri="{FF2B5EF4-FFF2-40B4-BE49-F238E27FC236}">
                <a16:creationId xmlns:a16="http://schemas.microsoft.com/office/drawing/2014/main" id="{746F3CBD-279A-5D8A-D44B-D792E610FB2D}"/>
              </a:ext>
            </a:extLst>
          </p:cNvPr>
          <p:cNvSpPr/>
          <p:nvPr/>
        </p:nvSpPr>
        <p:spPr>
          <a:xfrm>
            <a:off x="6669740" y="2107862"/>
            <a:ext cx="1120588" cy="977153"/>
          </a:xfrm>
          <a:prstGeom prst="star1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D916BB85-302C-3670-6491-4CDC9949F99F}"/>
              </a:ext>
            </a:extLst>
          </p:cNvPr>
          <p:cNvSpPr txBox="1"/>
          <p:nvPr/>
        </p:nvSpPr>
        <p:spPr>
          <a:xfrm>
            <a:off x="6957239" y="2418059"/>
            <a:ext cx="609600" cy="400110"/>
          </a:xfrm>
          <a:prstGeom prst="rect">
            <a:avLst/>
          </a:prstGeom>
          <a:noFill/>
        </p:spPr>
        <p:txBody>
          <a:bodyPr wrap="square" rtlCol="0">
            <a:spAutoFit/>
          </a:bodyPr>
          <a:lstStyle/>
          <a:p>
            <a:r>
              <a:rPr lang="en-GB" sz="1000" dirty="0"/>
              <a:t>Ice Pops</a:t>
            </a:r>
          </a:p>
          <a:p>
            <a:r>
              <a:rPr lang="en-GB" sz="1000" dirty="0"/>
              <a:t>£231</a:t>
            </a:r>
          </a:p>
        </p:txBody>
      </p:sp>
      <p:sp>
        <p:nvSpPr>
          <p:cNvPr id="23" name="Star: 12 Points 22">
            <a:extLst>
              <a:ext uri="{FF2B5EF4-FFF2-40B4-BE49-F238E27FC236}">
                <a16:creationId xmlns:a16="http://schemas.microsoft.com/office/drawing/2014/main" id="{16469948-C582-9BCF-F0C5-11D1C452796F}"/>
              </a:ext>
            </a:extLst>
          </p:cNvPr>
          <p:cNvSpPr/>
          <p:nvPr/>
        </p:nvSpPr>
        <p:spPr>
          <a:xfrm>
            <a:off x="6669740" y="5460720"/>
            <a:ext cx="1315886" cy="1111787"/>
          </a:xfrm>
          <a:prstGeom prst="star12">
            <a:avLst/>
          </a:prstGeom>
          <a:solidFill>
            <a:srgbClr val="22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4C07CB1E-48AC-3DF9-D120-D0C95EC77BF3}"/>
              </a:ext>
            </a:extLst>
          </p:cNvPr>
          <p:cNvSpPr txBox="1"/>
          <p:nvPr/>
        </p:nvSpPr>
        <p:spPr>
          <a:xfrm>
            <a:off x="6929717" y="5662670"/>
            <a:ext cx="848460" cy="707886"/>
          </a:xfrm>
          <a:prstGeom prst="rect">
            <a:avLst/>
          </a:prstGeom>
          <a:noFill/>
        </p:spPr>
        <p:txBody>
          <a:bodyPr wrap="square" rtlCol="0">
            <a:spAutoFit/>
          </a:bodyPr>
          <a:lstStyle/>
          <a:p>
            <a:r>
              <a:rPr lang="en-GB" sz="1000" dirty="0"/>
              <a:t>Asda Green Token Scheme </a:t>
            </a:r>
          </a:p>
          <a:p>
            <a:r>
              <a:rPr lang="en-GB" sz="1000" dirty="0"/>
              <a:t>£300*</a:t>
            </a:r>
          </a:p>
        </p:txBody>
      </p:sp>
      <p:sp>
        <p:nvSpPr>
          <p:cNvPr id="25" name="Star: 12 Points 24">
            <a:extLst>
              <a:ext uri="{FF2B5EF4-FFF2-40B4-BE49-F238E27FC236}">
                <a16:creationId xmlns:a16="http://schemas.microsoft.com/office/drawing/2014/main" id="{F9982E57-8C51-BD13-4D8E-8069BE1CA894}"/>
              </a:ext>
            </a:extLst>
          </p:cNvPr>
          <p:cNvSpPr/>
          <p:nvPr/>
        </p:nvSpPr>
        <p:spPr>
          <a:xfrm>
            <a:off x="5391600" y="1096336"/>
            <a:ext cx="1120588" cy="977153"/>
          </a:xfrm>
          <a:prstGeom prst="star12">
            <a:avLst/>
          </a:prstGeom>
          <a:solidFill>
            <a:srgbClr val="0CD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8761C410-E093-30AA-0131-E4E8DC1D79CD}"/>
              </a:ext>
            </a:extLst>
          </p:cNvPr>
          <p:cNvSpPr txBox="1"/>
          <p:nvPr/>
        </p:nvSpPr>
        <p:spPr>
          <a:xfrm>
            <a:off x="5647094" y="1258309"/>
            <a:ext cx="609600" cy="553998"/>
          </a:xfrm>
          <a:prstGeom prst="rect">
            <a:avLst/>
          </a:prstGeom>
          <a:noFill/>
        </p:spPr>
        <p:txBody>
          <a:bodyPr wrap="square" rtlCol="0">
            <a:spAutoFit/>
          </a:bodyPr>
          <a:lstStyle/>
          <a:p>
            <a:r>
              <a:rPr lang="en-GB" sz="1000" dirty="0"/>
              <a:t>Clothes Bank £168*</a:t>
            </a:r>
          </a:p>
        </p:txBody>
      </p:sp>
      <p:sp>
        <p:nvSpPr>
          <p:cNvPr id="27" name="Star: 12 Points 26">
            <a:extLst>
              <a:ext uri="{FF2B5EF4-FFF2-40B4-BE49-F238E27FC236}">
                <a16:creationId xmlns:a16="http://schemas.microsoft.com/office/drawing/2014/main" id="{5CD4C0C2-5380-83BF-63E5-3531BF059E92}"/>
              </a:ext>
            </a:extLst>
          </p:cNvPr>
          <p:cNvSpPr/>
          <p:nvPr/>
        </p:nvSpPr>
        <p:spPr>
          <a:xfrm>
            <a:off x="3470600" y="5656009"/>
            <a:ext cx="1388270" cy="1191094"/>
          </a:xfrm>
          <a:prstGeom prst="star12">
            <a:avLst/>
          </a:prstGeom>
          <a:solidFill>
            <a:srgbClr val="22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AEDCA326-CD2D-3BBE-83C2-A3D28CAC5B98}"/>
              </a:ext>
            </a:extLst>
          </p:cNvPr>
          <p:cNvSpPr txBox="1"/>
          <p:nvPr/>
        </p:nvSpPr>
        <p:spPr>
          <a:xfrm>
            <a:off x="3688976" y="5895669"/>
            <a:ext cx="1048871" cy="707886"/>
          </a:xfrm>
          <a:prstGeom prst="rect">
            <a:avLst/>
          </a:prstGeom>
          <a:noFill/>
        </p:spPr>
        <p:txBody>
          <a:bodyPr wrap="square" rtlCol="0">
            <a:spAutoFit/>
          </a:bodyPr>
          <a:lstStyle/>
          <a:p>
            <a:r>
              <a:rPr lang="en-GB" sz="1000" dirty="0" err="1"/>
              <a:t>EasyFundraising</a:t>
            </a:r>
            <a:r>
              <a:rPr lang="en-GB" sz="1000" dirty="0"/>
              <a:t> £542.92* (further £473.82 pending)</a:t>
            </a:r>
          </a:p>
        </p:txBody>
      </p:sp>
      <p:sp>
        <p:nvSpPr>
          <p:cNvPr id="29" name="Rectangle: Rounded Corners 28">
            <a:extLst>
              <a:ext uri="{FF2B5EF4-FFF2-40B4-BE49-F238E27FC236}">
                <a16:creationId xmlns:a16="http://schemas.microsoft.com/office/drawing/2014/main" id="{DB9E5EC4-7933-FB9B-1D0A-EAECFEA4211B}"/>
              </a:ext>
            </a:extLst>
          </p:cNvPr>
          <p:cNvSpPr/>
          <p:nvPr/>
        </p:nvSpPr>
        <p:spPr>
          <a:xfrm>
            <a:off x="8672016" y="-5195"/>
            <a:ext cx="3427882" cy="6742157"/>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Picture 2">
            <a:extLst>
              <a:ext uri="{FF2B5EF4-FFF2-40B4-BE49-F238E27FC236}">
                <a16:creationId xmlns:a16="http://schemas.microsoft.com/office/drawing/2014/main" id="{3DC6D0CE-D696-9FEF-455E-3D615236D6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450"/>
          <a:stretch/>
        </p:blipFill>
        <p:spPr bwMode="auto">
          <a:xfrm>
            <a:off x="8736267" y="4461504"/>
            <a:ext cx="1491786" cy="165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31612C4C-9E67-4341-6F15-CD03BFA5552A}"/>
              </a:ext>
            </a:extLst>
          </p:cNvPr>
          <p:cNvSpPr txBox="1"/>
          <p:nvPr/>
        </p:nvSpPr>
        <p:spPr>
          <a:xfrm>
            <a:off x="1423597" y="6572507"/>
            <a:ext cx="4098663" cy="215444"/>
          </a:xfrm>
          <a:prstGeom prst="rect">
            <a:avLst/>
          </a:prstGeom>
          <a:noFill/>
        </p:spPr>
        <p:txBody>
          <a:bodyPr wrap="square" rtlCol="0">
            <a:spAutoFit/>
          </a:bodyPr>
          <a:lstStyle/>
          <a:p>
            <a:r>
              <a:rPr lang="en-GB" sz="800" dirty="0"/>
              <a:t>* Paid directly into school bank account</a:t>
            </a:r>
          </a:p>
        </p:txBody>
      </p:sp>
      <p:sp>
        <p:nvSpPr>
          <p:cNvPr id="32" name="Equals 31">
            <a:extLst>
              <a:ext uri="{FF2B5EF4-FFF2-40B4-BE49-F238E27FC236}">
                <a16:creationId xmlns:a16="http://schemas.microsoft.com/office/drawing/2014/main" id="{67FF9803-4396-5383-E144-2FB1D684A17A}"/>
              </a:ext>
            </a:extLst>
          </p:cNvPr>
          <p:cNvSpPr/>
          <p:nvPr/>
        </p:nvSpPr>
        <p:spPr>
          <a:xfrm>
            <a:off x="7655064" y="2699632"/>
            <a:ext cx="1383991" cy="1316144"/>
          </a:xfrm>
          <a:prstGeom prst="mathEqual">
            <a:avLst/>
          </a:prstGeom>
          <a:solidFill>
            <a:srgbClr val="A23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TextBox 32">
            <a:extLst>
              <a:ext uri="{FF2B5EF4-FFF2-40B4-BE49-F238E27FC236}">
                <a16:creationId xmlns:a16="http://schemas.microsoft.com/office/drawing/2014/main" id="{C7662B52-967A-162E-702D-73030821787D}"/>
              </a:ext>
            </a:extLst>
          </p:cNvPr>
          <p:cNvSpPr txBox="1"/>
          <p:nvPr/>
        </p:nvSpPr>
        <p:spPr>
          <a:xfrm>
            <a:off x="8795103" y="94645"/>
            <a:ext cx="3249395" cy="5732338"/>
          </a:xfrm>
          <a:prstGeom prst="rect">
            <a:avLst/>
          </a:prstGeom>
          <a:noFill/>
        </p:spPr>
        <p:txBody>
          <a:bodyPr wrap="square" rtlCol="0">
            <a:spAutoFit/>
          </a:bodyPr>
          <a:lstStyle/>
          <a:p>
            <a:pPr algn="ctr"/>
            <a:r>
              <a:rPr lang="en-GB" sz="1600" dirty="0">
                <a:latin typeface="Cavolini" panose="03000502040302020204" pitchFamily="66" charset="0"/>
                <a:cs typeface="Cavolini" panose="03000502040302020204" pitchFamily="66" charset="0"/>
              </a:rPr>
              <a:t>What have the Friends of Committee funded?</a:t>
            </a:r>
          </a:p>
          <a:p>
            <a:endParaRPr lang="en-GB" sz="1200" dirty="0">
              <a:latin typeface="Cavolini" panose="020B0502040204020203" pitchFamily="66" charset="0"/>
              <a:cs typeface="Cavolini" panose="020B0502040204020203" pitchFamily="66" charset="0"/>
            </a:endParaRPr>
          </a:p>
          <a:p>
            <a:r>
              <a:rPr lang="en-GB" sz="1200" dirty="0">
                <a:latin typeface="Cavolini" panose="020B0502040204020203" pitchFamily="66" charset="0"/>
                <a:cs typeface="Cavolini" panose="020B0502040204020203" pitchFamily="66" charset="0"/>
              </a:rPr>
              <a:t>Balance beams for the playground</a:t>
            </a:r>
          </a:p>
          <a:p>
            <a:endParaRPr lang="en-GB" sz="1200" dirty="0">
              <a:latin typeface="Cavolini" panose="020B0502040204020203" pitchFamily="66" charset="0"/>
              <a:cs typeface="Cavolini" panose="020B0502040204020203" pitchFamily="66" charset="0"/>
            </a:endParaRPr>
          </a:p>
          <a:p>
            <a:r>
              <a:rPr lang="en-GB" sz="1200" dirty="0">
                <a:latin typeface="Cavolini" panose="020B0502040204020203" pitchFamily="66" charset="0"/>
                <a:cs typeface="Cavolini" panose="020B0502040204020203" pitchFamily="66" charset="0"/>
              </a:rPr>
              <a:t>Breakfast with Santa gifts</a:t>
            </a:r>
          </a:p>
          <a:p>
            <a:endParaRPr lang="en-GB" sz="1200" dirty="0">
              <a:latin typeface="Cavolini" panose="020B0502040204020203" pitchFamily="66" charset="0"/>
              <a:cs typeface="Cavolini" panose="020B0502040204020203" pitchFamily="66" charset="0"/>
            </a:endParaRPr>
          </a:p>
          <a:p>
            <a:r>
              <a:rPr lang="en-GB" sz="1200" dirty="0">
                <a:latin typeface="Cavolini" panose="020B0502040204020203" pitchFamily="66" charset="0"/>
                <a:cs typeface="Cavolini" panose="020B0502040204020203" pitchFamily="66" charset="0"/>
              </a:rPr>
              <a:t>Signage for the playground</a:t>
            </a:r>
          </a:p>
          <a:p>
            <a:endParaRPr lang="en-GB" sz="1200" dirty="0">
              <a:latin typeface="Cavolini" panose="020B0502040204020203" pitchFamily="66" charset="0"/>
              <a:cs typeface="Cavolini" panose="020B0502040204020203" pitchFamily="66" charset="0"/>
            </a:endParaRPr>
          </a:p>
          <a:p>
            <a:r>
              <a:rPr lang="en-GB" sz="1200" dirty="0">
                <a:latin typeface="Cavolini" panose="020B0502040204020203" pitchFamily="66" charset="0"/>
                <a:cs typeface="Cavolini" panose="020B0502040204020203" pitchFamily="66" charset="0"/>
              </a:rPr>
              <a:t>Subsidised whole school pantomime trip</a:t>
            </a:r>
          </a:p>
          <a:p>
            <a:endParaRPr lang="en-GB" sz="1200" dirty="0">
              <a:latin typeface="Cavolini" panose="020B0502040204020203" pitchFamily="66" charset="0"/>
              <a:cs typeface="Cavolini" panose="020B0502040204020203" pitchFamily="66" charset="0"/>
            </a:endParaRPr>
          </a:p>
          <a:p>
            <a:r>
              <a:rPr lang="en-GB" sz="1200" dirty="0">
                <a:latin typeface="Cavolini" panose="03000502040302020204" pitchFamily="66" charset="0"/>
                <a:cs typeface="Cavolini" panose="03000502040302020204" pitchFamily="66" charset="0"/>
              </a:rPr>
              <a:t>CUSP teaching programme for Geography and History</a:t>
            </a:r>
          </a:p>
          <a:p>
            <a:endParaRPr lang="en-GB" sz="1200" dirty="0">
              <a:latin typeface="Cavolini" panose="03000502040302020204" pitchFamily="66" charset="0"/>
              <a:cs typeface="Cavolini" panose="03000502040302020204" pitchFamily="66" charset="0"/>
            </a:endParaRPr>
          </a:p>
          <a:p>
            <a:r>
              <a:rPr lang="en-GB" sz="1200" dirty="0">
                <a:latin typeface="Cavolini" panose="03000502040302020204" pitchFamily="66" charset="0"/>
                <a:cs typeface="Cavolini" panose="03000502040302020204" pitchFamily="66" charset="0"/>
              </a:rPr>
              <a:t>Teacher training for new Monster Phonics Programme</a:t>
            </a:r>
          </a:p>
          <a:p>
            <a:endParaRPr lang="en-GB" sz="1200" dirty="0">
              <a:latin typeface="Cavolini" panose="03000502040302020204" pitchFamily="66" charset="0"/>
              <a:cs typeface="Cavolini" panose="03000502040302020204" pitchFamily="66" charset="0"/>
            </a:endParaRPr>
          </a:p>
          <a:p>
            <a:r>
              <a:rPr lang="en-GB" sz="1200" dirty="0">
                <a:latin typeface="Cavolini" panose="03000502040302020204" pitchFamily="66" charset="0"/>
                <a:cs typeface="Cavolini" panose="03000502040302020204" pitchFamily="66" charset="0"/>
              </a:rPr>
              <a:t>Monster Phonics Books</a:t>
            </a:r>
          </a:p>
          <a:p>
            <a:endParaRPr lang="en-GB" sz="1200" dirty="0">
              <a:latin typeface="Cavolini" panose="03000502040302020204" pitchFamily="66" charset="0"/>
              <a:cs typeface="Cavolini" panose="03000502040302020204" pitchFamily="66" charset="0"/>
            </a:endParaRPr>
          </a:p>
          <a:p>
            <a:r>
              <a:rPr lang="en-GB" sz="1200" dirty="0">
                <a:latin typeface="Cavolini" panose="03000502040302020204" pitchFamily="66" charset="0"/>
                <a:cs typeface="Cavolini" panose="03000502040302020204" pitchFamily="66" charset="0"/>
              </a:rPr>
              <a:t>Snacks &amp; drinks for Year 6 leavers party</a:t>
            </a: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3000502040302020204" pitchFamily="66" charset="0"/>
              <a:cs typeface="Cavolini" panose="03000502040302020204" pitchFamily="66" charset="0"/>
            </a:endParaRPr>
          </a:p>
          <a:p>
            <a:endParaRPr lang="en-GB" sz="1200" dirty="0">
              <a:latin typeface="Cavolini" panose="020B0502040204020203" pitchFamily="66" charset="0"/>
              <a:cs typeface="Cavolini" panose="020B0502040204020203" pitchFamily="66" charset="0"/>
            </a:endParaRPr>
          </a:p>
          <a:p>
            <a:endParaRPr lang="en-GB" sz="1050" dirty="0"/>
          </a:p>
        </p:txBody>
      </p:sp>
      <p:pic>
        <p:nvPicPr>
          <p:cNvPr id="1026" name="Picture 2">
            <a:extLst>
              <a:ext uri="{FF2B5EF4-FFF2-40B4-BE49-F238E27FC236}">
                <a16:creationId xmlns:a16="http://schemas.microsoft.com/office/drawing/2014/main" id="{56A3E239-7EDC-C318-4B39-45E822E311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586" b="19204"/>
          <a:stretch/>
        </p:blipFill>
        <p:spPr bwMode="auto">
          <a:xfrm>
            <a:off x="10419801" y="4301898"/>
            <a:ext cx="1491785" cy="110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a:extLst>
              <a:ext uri="{FF2B5EF4-FFF2-40B4-BE49-F238E27FC236}">
                <a16:creationId xmlns:a16="http://schemas.microsoft.com/office/drawing/2014/main" id="{F7A62843-0CD3-C56E-D02C-94EF85E580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769" b="13139"/>
          <a:stretch/>
        </p:blipFill>
        <p:spPr bwMode="auto">
          <a:xfrm>
            <a:off x="10326834" y="5528196"/>
            <a:ext cx="1709518" cy="97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769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726</Words>
  <Application>Microsoft Office PowerPoint</Application>
  <PresentationFormat>Widescreen</PresentationFormat>
  <Paragraphs>89</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Cavolini</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 Nicola     / MD_PUK-SA</dc:creator>
  <cp:lastModifiedBy>King, Nicola     / MD_PUK-SA</cp:lastModifiedBy>
  <cp:revision>24</cp:revision>
  <dcterms:created xsi:type="dcterms:W3CDTF">2022-10-06T11:05:08Z</dcterms:created>
  <dcterms:modified xsi:type="dcterms:W3CDTF">2023-07-24T12:55:05Z</dcterms:modified>
</cp:coreProperties>
</file>