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8A7A67D6-371F-4565-8B66-79B0A17C1EB2}"/>
    <pc:docChg chg="custSel modSld">
      <pc:chgData name="Abi Aldridge" userId="77aafed4-63e6-4afd-b539-4bbf4fcc2bfe" providerId="ADAL" clId="{8A7A67D6-371F-4565-8B66-79B0A17C1EB2}" dt="2021-01-06T12:58:12.129" v="2" actId="1076"/>
      <pc:docMkLst>
        <pc:docMk/>
      </pc:docMkLst>
      <pc:sldChg chg="delSp modSp">
        <pc:chgData name="Abi Aldridge" userId="77aafed4-63e6-4afd-b539-4bbf4fcc2bfe" providerId="ADAL" clId="{8A7A67D6-371F-4565-8B66-79B0A17C1EB2}" dt="2021-01-06T12:58:12.129" v="2" actId="1076"/>
        <pc:sldMkLst>
          <pc:docMk/>
          <pc:sldMk cId="2767708440" sldId="263"/>
        </pc:sldMkLst>
        <pc:spChg chg="del">
          <ac:chgData name="Abi Aldridge" userId="77aafed4-63e6-4afd-b539-4bbf4fcc2bfe" providerId="ADAL" clId="{8A7A67D6-371F-4565-8B66-79B0A17C1EB2}" dt="2021-01-06T12:58:05.657" v="0" actId="478"/>
          <ac:spMkLst>
            <pc:docMk/>
            <pc:sldMk cId="2767708440" sldId="263"/>
            <ac:spMk id="3" creationId="{07343637-D19B-4853-9B33-507C4CF6990F}"/>
          </ac:spMkLst>
        </pc:sp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9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0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1" creationId="{00000000-0000-0000-0000-000000000000}"/>
          </ac:picMkLst>
        </pc:picChg>
        <pc:picChg chg="del">
          <ac:chgData name="Abi Aldridge" userId="77aafed4-63e6-4afd-b539-4bbf4fcc2bfe" providerId="ADAL" clId="{8A7A67D6-371F-4565-8B66-79B0A17C1EB2}" dt="2021-01-06T12:58:06.265" v="1" actId="478"/>
          <ac:picMkLst>
            <pc:docMk/>
            <pc:sldMk cId="2767708440" sldId="263"/>
            <ac:picMk id="16" creationId="{00000000-0000-0000-0000-000000000000}"/>
          </ac:picMkLst>
        </pc:picChg>
      </pc:sldChg>
    </pc:docChg>
  </pc:docChgLst>
  <pc:docChgLst>
    <pc:chgData name="Susan Rogers" userId="c3d15b49-e349-4bff-b950-8db095e6b10f" providerId="ADAL" clId="{EF82D6DC-FA95-462D-9211-304E206216E9}"/>
    <pc:docChg chg="custSel modSld">
      <pc:chgData name="Susan Rogers" userId="c3d15b49-e349-4bff-b950-8db095e6b10f" providerId="ADAL" clId="{EF82D6DC-FA95-462D-9211-304E206216E9}" dt="2020-10-12T13:55:14.317" v="0" actId="478"/>
      <pc:docMkLst>
        <pc:docMk/>
      </pc:docMkLst>
      <pc:sldChg chg="delSp">
        <pc:chgData name="Susan Rogers" userId="c3d15b49-e349-4bff-b950-8db095e6b10f" providerId="ADAL" clId="{EF82D6DC-FA95-462D-9211-304E206216E9}" dt="2020-10-12T13:55:14.317" v="0" actId="478"/>
        <pc:sldMkLst>
          <pc:docMk/>
          <pc:sldMk cId="4036788" sldId="261"/>
        </pc:sldMkLst>
        <pc:spChg chg="del">
          <ac:chgData name="Susan Rogers" userId="c3d15b49-e349-4bff-b950-8db095e6b10f" providerId="ADAL" clId="{EF82D6DC-FA95-462D-9211-304E206216E9}" dt="2020-10-12T13:55:14.317" v="0" actId="478"/>
          <ac:spMkLst>
            <pc:docMk/>
            <pc:sldMk cId="4036788" sldId="261"/>
            <ac:spMk id="6" creationId="{674D4EE9-70FA-4BD8-9ED9-44B577D588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2.emf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rfbOkWFTRA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3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r>
              <a:rPr lang="en-US" sz="50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Assembly slides for primary-age children</a:t>
            </a: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632" y="4369318"/>
            <a:ext cx="8478036" cy="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58E3FBC-3915-47E4-B7B3-1D72BC77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62" y="1797748"/>
            <a:ext cx="7934476" cy="450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ee-if-you....vide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" y="298824"/>
            <a:ext cx="10406822" cy="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01809" y="1711082"/>
            <a:ext cx="9699239" cy="4436026"/>
            <a:chOff x="738952" y="1720364"/>
            <a:chExt cx="10291906" cy="4707087"/>
          </a:xfrm>
        </p:grpSpPr>
        <p:pic>
          <p:nvPicPr>
            <p:cNvPr id="2054" name="Picture 6" descr="girl with paint of body">
              <a:extLst>
                <a:ext uri="{FF2B5EF4-FFF2-40B4-BE49-F238E27FC236}">
                  <a16:creationId xmlns:a16="http://schemas.microsoft.com/office/drawing/2014/main" id="{6B704BB3-FDB2-4A0A-81FF-A732CAC8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" y="1725487"/>
              <a:ext cx="3119429" cy="469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rl wearing black vest raising two hands near green grass field during daytime">
              <a:extLst>
                <a:ext uri="{FF2B5EF4-FFF2-40B4-BE49-F238E27FC236}">
                  <a16:creationId xmlns:a16="http://schemas.microsoft.com/office/drawing/2014/main" id="{E83AEFBD-DCA8-470A-80F6-E98428FB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2" y="1721575"/>
              <a:ext cx="3430821" cy="229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oy in green hoodie holding pencil">
              <a:extLst>
                <a:ext uri="{FF2B5EF4-FFF2-40B4-BE49-F238E27FC236}">
                  <a16:creationId xmlns:a16="http://schemas.microsoft.com/office/drawing/2014/main" id="{7A350A00-F6FE-422B-806C-5A6C6EB5C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273" y="1720364"/>
              <a:ext cx="3441161" cy="229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boy singing on microphone with pop filter">
              <a:extLst>
                <a:ext uri="{FF2B5EF4-FFF2-40B4-BE49-F238E27FC236}">
                  <a16:creationId xmlns:a16="http://schemas.microsoft.com/office/drawing/2014/main" id="{2D666974-DF82-45CD-B5F8-D88A5D8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4" y="4144341"/>
              <a:ext cx="3422952" cy="2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irl holding pen">
              <a:extLst>
                <a:ext uri="{FF2B5EF4-FFF2-40B4-BE49-F238E27FC236}">
                  <a16:creationId xmlns:a16="http://schemas.microsoft.com/office/drawing/2014/main" id="{8ACC3F72-EC68-440C-8C34-91FFD456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36" y="4144582"/>
              <a:ext cx="3465222" cy="227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5</a:t>
            </a:r>
            <a:endParaRPr lang="en-GB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How-does...you-feel-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72" y="312964"/>
            <a:ext cx="9126816" cy="9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071F2F-A1C6-4808-9F43-D07789F6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498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Listen to or read the story “Beautiful Oops” (or one of your own)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DB71-2121-4D8F-BCCA-2020C35F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12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Remember, when we express ourselves we don’t have to be a great artist or a wonderful dancer.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It’s not about being the very best at something or putting on a performance.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Let’s encourage each other to find lots of different ways to get creative and express </a:t>
            </a:r>
            <a:r>
              <a:rPr lang="en-GB" dirty="0">
                <a:solidFill>
                  <a:schemeClr val="bg1"/>
                </a:solidFill>
              </a:rPr>
              <a:t>ourselves.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29121-1762-41D9-A4E5-9359BFC4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16" y="2177786"/>
            <a:ext cx="5227620" cy="3482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6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Can-we-find...ifferent-way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9" y="267424"/>
            <a:ext cx="6364942" cy="9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7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3" name="Picture 12" descr="How-can-we-help...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2" y="354398"/>
            <a:ext cx="10578353" cy="7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5430762"/>
            <a:ext cx="12566953" cy="147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8</a:t>
            </a:r>
            <a:endParaRPr lang="en-GB" i="1" dirty="0"/>
          </a:p>
        </p:txBody>
      </p:sp>
      <p:pic>
        <p:nvPicPr>
          <p:cNvPr id="9" name="Picture 8" descr="poster sml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639">
            <a:off x="7300159" y="1595443"/>
            <a:ext cx="2460724" cy="3478848"/>
          </a:xfrm>
          <a:prstGeom prst="rect">
            <a:avLst/>
          </a:prstGeom>
        </p:spPr>
      </p:pic>
      <p:pic>
        <p:nvPicPr>
          <p:cNvPr id="10" name="Picture 9" descr="poster sml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669">
            <a:off x="4724312" y="1564618"/>
            <a:ext cx="2438400" cy="3447288"/>
          </a:xfrm>
          <a:prstGeom prst="rect">
            <a:avLst/>
          </a:prstGeom>
        </p:spPr>
      </p:pic>
      <p:pic>
        <p:nvPicPr>
          <p:cNvPr id="11" name="Picture 10" descr="poster sm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438">
            <a:off x="2160121" y="1455759"/>
            <a:ext cx="2438400" cy="344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4000"/>
            <a:ext cx="12192000" cy="278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Other-ways....health-wee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3" y="564259"/>
            <a:ext cx="10354233" cy="4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970768"/>
            <a:ext cx="10515600" cy="2879422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All images in this presentation are royalty free from unsplash.com and canva.com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Beautiful Oops is by Barney </a:t>
            </a:r>
            <a:r>
              <a:rPr lang="en-GB" dirty="0" err="1">
                <a:solidFill>
                  <a:srgbClr val="FFFFFF"/>
                </a:solidFill>
              </a:rPr>
              <a:t>Saltzberg</a:t>
            </a:r>
            <a:r>
              <a:rPr lang="en-GB" dirty="0">
                <a:solidFill>
                  <a:srgbClr val="FFFFFF"/>
                </a:solidFill>
              </a:rPr>
              <a:t>, published by Workman Publishing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8" name="Picture 7" descr="Credit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84" y="512944"/>
            <a:ext cx="2721813" cy="5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410ED-9552-423D-ABFC-6FF8BDFC7A6C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sharepoint/v3"/>
    <ds:schemaRef ds:uri="http://schemas.microsoft.com/office/infopath/2007/PartnerControls"/>
    <ds:schemaRef ds:uri="c08b032f-9e00-415d-9c15-e247b3ec09db"/>
    <ds:schemaRef ds:uri="http://schemas.microsoft.com/office/2006/documentManagement/types"/>
    <ds:schemaRef ds:uri="a7637a19-367a-4688-a577-98d1b2f5287e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120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Sarah Annette</cp:lastModifiedBy>
  <cp:revision>25</cp:revision>
  <dcterms:created xsi:type="dcterms:W3CDTF">2020-10-12T13:02:18Z</dcterms:created>
  <dcterms:modified xsi:type="dcterms:W3CDTF">2021-02-01T08:43:14Z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