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25ED-DF43-4BCF-91B3-61E3DAF3E89F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D16A0-AF5E-4CF6-894E-96ABFBDE96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0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995434-FB31-4509-957B-B957B3399AFE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057E362-B56E-49FC-AF6A-DF83D70F34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B8AE-0123-41FB-A46A-49899314587E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8EE84-270D-4453-9581-567BFEF8C2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8285DE-30EC-4AF1-BDDD-1CBCE086302D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36C97FB-8C92-421D-B342-63C5FA9FB4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38BC-44F4-4D03-B868-FE79C4223477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DA8A3-2A6A-44D9-A022-66C5835D7A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59A3413-F941-427C-9C0E-A172FDB52334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729929-C163-486D-A278-4971EF223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B8EB3-1446-4920-94B9-B98F0C2DC774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92464-5780-4C8A-B4FF-0961A26F3C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BA0CC-745C-41FF-B5D5-5B05CD65A541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7345-8393-44B9-99BF-86615E6A63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8C7F-2B0C-4097-878E-0BB60194EF11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9ECB-CAA9-4A0F-8BB3-CD7CAECB98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B1891-8961-4DD2-A2A1-EA9451623227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D2A10-5C22-44CE-9EA7-4A06E22BA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A727-2047-45D8-9571-85F3A953920D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E44AB-C237-48B8-A3D2-D3E04959F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939B6D-6935-45DA-A6B3-8370F8B3A5E9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A06271-92A0-4EC5-863B-50279DCB86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1421E85-ABCE-45AF-8A57-A2C26D63AD8E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5490259-1E30-4E9C-A56A-913233E346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s://www.sta-videos.co.uk/video/play/c2401fbb-b650-4e9d-8040-40bff50b2809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Y6 SATS</a:t>
            </a:r>
            <a:endParaRPr lang="en-US" dirty="0"/>
          </a:p>
        </p:txBody>
      </p:sp>
      <p:sp>
        <p:nvSpPr>
          <p:cNvPr id="13314" name="Rectangle 3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13th  to 16th May.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https://www.sta-videos.co.uk/video/play/c2401fbb-b650-4e9d-8040-40bff50b2809/</a:t>
            </a:r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  <a:endParaRPr lang="en-US" dirty="0"/>
          </a:p>
        </p:txBody>
      </p:sp>
      <p:pic>
        <p:nvPicPr>
          <p:cNvPr id="82948" name="Picture 4" descr="MCj039812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3078163" cy="33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Please have a look…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sample papers before you go.</a:t>
            </a:r>
          </a:p>
          <a:p>
            <a:endParaRPr lang="en-GB" dirty="0"/>
          </a:p>
          <a:p>
            <a:r>
              <a:rPr lang="en-GB" dirty="0"/>
              <a:t>Thank you for attending.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304246"/>
            <a:ext cx="7239000" cy="732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Most important…</a:t>
            </a:r>
            <a:endParaRPr lang="en-US" dirty="0"/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528" y="1340768"/>
            <a:ext cx="7776864" cy="4846638"/>
          </a:xfrm>
        </p:spPr>
        <p:txBody>
          <a:bodyPr/>
          <a:lstStyle/>
          <a:p>
            <a:r>
              <a:rPr lang="en-GB" dirty="0"/>
              <a:t>Try not to worry or pressure them.</a:t>
            </a:r>
          </a:p>
          <a:p>
            <a:r>
              <a:rPr lang="en-GB" dirty="0"/>
              <a:t>Make the weekend before as relaxed and as much fun as you can.</a:t>
            </a:r>
          </a:p>
          <a:p>
            <a:r>
              <a:rPr lang="en-GB" dirty="0"/>
              <a:t>Ensure they have plenty of sleep during the week of tests.</a:t>
            </a:r>
          </a:p>
          <a:p>
            <a:r>
              <a:rPr lang="en-GB" dirty="0"/>
              <a:t>Make sure they are in school well in time on the days of the tests.</a:t>
            </a:r>
          </a:p>
          <a:p>
            <a:r>
              <a:rPr lang="en-GB" dirty="0"/>
              <a:t>Try to make sure they have eaten breakfast- even if they are nervous.</a:t>
            </a:r>
          </a:p>
          <a:p>
            <a:r>
              <a:rPr lang="en-GB" dirty="0"/>
              <a:t>Breakfast will be available in Year 5/6 from 8.30 if children wish to come in early for this week.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/>
              <a:t>When and where?</a:t>
            </a:r>
            <a:endParaRPr lang="en-US"/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hall- some children possibly in the office due to access arrangements.</a:t>
            </a:r>
          </a:p>
          <a:p>
            <a:r>
              <a:rPr lang="en-GB" dirty="0"/>
              <a:t>Atmosphere of quiet and calm – other classes are being tested.</a:t>
            </a:r>
          </a:p>
          <a:p>
            <a:r>
              <a:rPr lang="en-GB" dirty="0"/>
              <a:t>Notices about test conditions to prevent interruptions.</a:t>
            </a:r>
          </a:p>
          <a:p>
            <a:r>
              <a:rPr lang="en-GB" dirty="0"/>
              <a:t>4 mornings of the week 13</a:t>
            </a:r>
            <a:r>
              <a:rPr lang="en-GB" baseline="30000" dirty="0"/>
              <a:t>th</a:t>
            </a:r>
            <a:r>
              <a:rPr lang="en-GB" dirty="0"/>
              <a:t> to 16</a:t>
            </a:r>
            <a:r>
              <a:rPr lang="en-GB" baseline="30000" dirty="0"/>
              <a:t>th</a:t>
            </a:r>
            <a:r>
              <a:rPr lang="en-GB" dirty="0"/>
              <a:t> May.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A0D201-AE53-46DE-B229-E1FDAFE91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1143000"/>
          </a:xfrm>
        </p:spPr>
        <p:txBody>
          <a:bodyPr/>
          <a:lstStyle/>
          <a:p>
            <a:r>
              <a:rPr lang="en-GB" dirty="0"/>
              <a:t>Access 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A78FA-3624-48BB-B772-94DDBFA7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3744416"/>
          </a:xfrm>
        </p:spPr>
        <p:txBody>
          <a:bodyPr/>
          <a:lstStyle/>
          <a:p>
            <a:r>
              <a:rPr lang="en-GB" dirty="0"/>
              <a:t>Some children may have particular access arrangements based on their needs and what is normal classroom practise for them.</a:t>
            </a:r>
          </a:p>
          <a:p>
            <a:r>
              <a:rPr lang="en-GB" dirty="0"/>
              <a:t>These may include:</a:t>
            </a:r>
          </a:p>
          <a:p>
            <a:r>
              <a:rPr lang="en-GB" dirty="0"/>
              <a:t>Reader</a:t>
            </a:r>
          </a:p>
          <a:p>
            <a:r>
              <a:rPr lang="en-GB" dirty="0"/>
              <a:t>Prompter</a:t>
            </a:r>
          </a:p>
          <a:p>
            <a:r>
              <a:rPr lang="en-GB" dirty="0"/>
              <a:t>Scribe</a:t>
            </a:r>
          </a:p>
          <a:p>
            <a:r>
              <a:rPr lang="en-GB" dirty="0"/>
              <a:t>Extra time</a:t>
            </a:r>
          </a:p>
          <a:p>
            <a:r>
              <a:rPr lang="en-GB" dirty="0"/>
              <a:t>Modified text</a:t>
            </a:r>
          </a:p>
          <a:p>
            <a:r>
              <a:rPr lang="en-GB" sz="1800" dirty="0"/>
              <a:t>*Any children can have Maths questions (excluding mathematical symbols) and </a:t>
            </a:r>
            <a:r>
              <a:rPr lang="en-GB" sz="1800" dirty="0" err="1"/>
              <a:t>SPaG</a:t>
            </a:r>
            <a:r>
              <a:rPr lang="en-GB" sz="1800" dirty="0"/>
              <a:t> questions read to them in the test when/if necessary. </a:t>
            </a:r>
          </a:p>
          <a:p>
            <a:r>
              <a:rPr lang="en-GB" sz="1800" dirty="0"/>
              <a:t>Please speak to me if you have any queries regarding access arrangements for your children.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14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/>
              <a:t>What is tested?</a:t>
            </a:r>
            <a:endParaRPr lang="en-US"/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English – Reading (Tuesday) </a:t>
            </a:r>
          </a:p>
          <a:p>
            <a:r>
              <a:rPr lang="en-GB" dirty="0"/>
              <a:t>Grammar, Spelling and Punctuation test: 2 papers (Monday)</a:t>
            </a:r>
          </a:p>
          <a:p>
            <a:r>
              <a:rPr lang="en-GB" dirty="0"/>
              <a:t>Writing – marked internally within school</a:t>
            </a:r>
          </a:p>
          <a:p>
            <a:r>
              <a:rPr lang="en-GB" dirty="0"/>
              <a:t>Maths - 2 reasoning papers and an arithmetic test (Weds and Thurs).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NB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800" dirty="0"/>
              <a:t>There is no Science test.</a:t>
            </a:r>
          </a:p>
          <a:p>
            <a:endParaRPr lang="en-GB" sz="4800" dirty="0"/>
          </a:p>
          <a:p>
            <a:r>
              <a:rPr lang="en-GB" sz="4800" dirty="0"/>
              <a:t>They will, however, be teacher assessed within school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/>
              <a:t>English</a:t>
            </a:r>
            <a:endParaRPr lang="en-US"/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Reading task – an hour to complete the test, including reading- new from 2014.</a:t>
            </a:r>
            <a:endParaRPr lang="en-US" dirty="0"/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Writing – changed from 2013. All schools will complete their own writing and mark internally. </a:t>
            </a:r>
          </a:p>
          <a:p>
            <a:pPr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Grammar, Spelling &amp; Punctuation test – new from 2013. (45 minute short answer questions, followed by a 20 question spelling test- spoken by administrator.)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Maths </a:t>
            </a:r>
            <a:endParaRPr lang="en-US" dirty="0"/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Two 40 min non calculator reasoning papers (new to 2016) containing problems in number, shape and measures and data handling (interpreting graphs and charts.) (Changed for 2014- no calculator paper.) </a:t>
            </a:r>
          </a:p>
          <a:p>
            <a:r>
              <a:rPr lang="en-GB" sz="2800" dirty="0"/>
              <a:t>A 30 minute arithmetic test- testing written and mental methods. (New from 2016.)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ON FRIDAY….</a:t>
            </a:r>
            <a:endParaRPr lang="en-US" dirty="0"/>
          </a:p>
        </p:txBody>
      </p:sp>
      <p:sp>
        <p:nvSpPr>
          <p:cNvPr id="2048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Celebrate the end….</a:t>
            </a:r>
          </a:p>
          <a:p>
            <a:r>
              <a:rPr lang="en-GB" dirty="0"/>
              <a:t>We will!</a:t>
            </a:r>
            <a:endParaRPr lang="en-US" dirty="0"/>
          </a:p>
        </p:txBody>
      </p:sp>
      <p:pic>
        <p:nvPicPr>
          <p:cNvPr id="90116" name="Picture 4" descr="MMj0295237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3916363"/>
            <a:ext cx="223202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 descr="MMj0354738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81075"/>
            <a:ext cx="13366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183</TotalTime>
  <Words>423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Y6 SATS</vt:lpstr>
      <vt:lpstr>Most important…</vt:lpstr>
      <vt:lpstr>When and where?</vt:lpstr>
      <vt:lpstr>Access Arrangements</vt:lpstr>
      <vt:lpstr>What is tested?</vt:lpstr>
      <vt:lpstr>NB</vt:lpstr>
      <vt:lpstr>English</vt:lpstr>
      <vt:lpstr>Maths </vt:lpstr>
      <vt:lpstr>ON FRIDAY….</vt:lpstr>
      <vt:lpstr>Please have a look…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SATs</dc:title>
  <dc:creator>Norm</dc:creator>
  <cp:lastModifiedBy>head</cp:lastModifiedBy>
  <cp:revision>21</cp:revision>
  <cp:lastPrinted>2013-04-30T13:14:29Z</cp:lastPrinted>
  <dcterms:created xsi:type="dcterms:W3CDTF">2012-04-22T19:50:15Z</dcterms:created>
  <dcterms:modified xsi:type="dcterms:W3CDTF">2019-09-17T14:57:48Z</dcterms:modified>
</cp:coreProperties>
</file>